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sldIdLst>
    <p:sldId id="357" r:id="rId5"/>
    <p:sldId id="259" r:id="rId6"/>
    <p:sldId id="2317" r:id="rId7"/>
    <p:sldId id="2324" r:id="rId8"/>
    <p:sldId id="2327" r:id="rId9"/>
    <p:sldId id="2325" r:id="rId10"/>
    <p:sldId id="2328" r:id="rId11"/>
    <p:sldId id="2329" r:id="rId12"/>
    <p:sldId id="2330" r:id="rId13"/>
    <p:sldId id="2332" r:id="rId14"/>
    <p:sldId id="2333" r:id="rId15"/>
    <p:sldId id="2334" r:id="rId16"/>
    <p:sldId id="2335" r:id="rId17"/>
    <p:sldId id="2331" r:id="rId18"/>
    <p:sldId id="2336" r:id="rId19"/>
    <p:sldId id="2322" r:id="rId20"/>
    <p:sldId id="2326" r:id="rId21"/>
  </p:sldIdLst>
  <p:sldSz cx="12192000" cy="6858000"/>
  <p:notesSz cx="6858000" cy="2524125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lbo" initials="DA" lastIdx="1" clrIdx="0">
    <p:extLst>
      <p:ext uri="{19B8F6BF-5375-455C-9EA6-DF929625EA0E}">
        <p15:presenceInfo xmlns:p15="http://schemas.microsoft.com/office/powerpoint/2012/main" userId="S::david.albo@alten.se::6b6715ef-98a4-4cea-938f-6477135a09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34516-6F6A-4C44-8773-15B981F58271}" type="datetimeFigureOut">
              <a:rPr lang="en-GB" smtClean="0"/>
              <a:t>20/05/2022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03917-92D0-432D-BDDB-F0947F6B0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773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F03917-92D0-432D-BDDB-F0947F6B0D7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280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5822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03917-92D0-432D-BDDB-F0947F6B0D7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286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22367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2FE6F2C-E5F7-354A-BC39-09479762667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1" y="134988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3863993-771A-4349-A728-69043C6129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1" y="597921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195645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A5FE561-8091-F74E-9DA6-6FDE0799E017}"/>
              </a:ext>
            </a:extLst>
          </p:cNvPr>
          <p:cNvSpPr/>
          <p:nvPr userDrawn="1"/>
        </p:nvSpPr>
        <p:spPr>
          <a:xfrm>
            <a:off x="0" y="971085"/>
            <a:ext cx="12192000" cy="58869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rtlCol="0" anchor="ctr"/>
          <a:lstStyle/>
          <a:p>
            <a:pPr algn="ctr" defTabSz="914446"/>
            <a:endParaRPr lang="en-US" sz="1067" b="1" spc="200" noProof="0">
              <a:solidFill>
                <a:srgbClr val="F075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82CB3630-0341-994D-A777-248A5A7ACC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1" y="134988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A7353ED-B2DD-E546-902A-00E0D1FAF5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1" y="597921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372B7B-1901-4243-B7EA-8D41D89E859F}"/>
              </a:ext>
            </a:extLst>
          </p:cNvPr>
          <p:cNvSpPr/>
          <p:nvPr userDrawn="1"/>
        </p:nvSpPr>
        <p:spPr>
          <a:xfrm>
            <a:off x="6198534" y="1549400"/>
            <a:ext cx="2758561" cy="4978400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36174-9F4D-3A44-8038-369408DB5D1A}"/>
              </a:ext>
            </a:extLst>
          </p:cNvPr>
          <p:cNvSpPr/>
          <p:nvPr userDrawn="1"/>
        </p:nvSpPr>
        <p:spPr>
          <a:xfrm>
            <a:off x="338832" y="1549400"/>
            <a:ext cx="2761203" cy="4978400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7C83E-8F9C-3141-8A9C-79F1B2C306DD}"/>
              </a:ext>
            </a:extLst>
          </p:cNvPr>
          <p:cNvSpPr/>
          <p:nvPr userDrawn="1"/>
        </p:nvSpPr>
        <p:spPr>
          <a:xfrm>
            <a:off x="3267361" y="1549400"/>
            <a:ext cx="2761203" cy="4978400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9386F490-C852-8542-8A7D-C63DA8114D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8832" y="1549400"/>
            <a:ext cx="2761202" cy="169195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47293C9A-3D76-454D-A6F8-B567164715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61087" y="1549400"/>
            <a:ext cx="2761203" cy="169195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8B8BD17-E43F-B446-B072-7FDBF117CE1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4809" y="1549400"/>
            <a:ext cx="2748905" cy="169195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B58A87-EBF2-894C-AF01-BFF79F87BB9B}"/>
              </a:ext>
            </a:extLst>
          </p:cNvPr>
          <p:cNvSpPr/>
          <p:nvPr userDrawn="1"/>
        </p:nvSpPr>
        <p:spPr>
          <a:xfrm>
            <a:off x="9130446" y="1549400"/>
            <a:ext cx="2758561" cy="4978400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</a:endParaRP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2E1CB83-95DC-CE4A-AEF1-F2FC88CC854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6720" y="1549400"/>
            <a:ext cx="2748905" cy="169195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17744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grey Col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A7A24EC-7493-FA41-91E1-2FEE933688B0}"/>
              </a:ext>
            </a:extLst>
          </p:cNvPr>
          <p:cNvSpPr/>
          <p:nvPr userDrawn="1"/>
        </p:nvSpPr>
        <p:spPr>
          <a:xfrm>
            <a:off x="8245226" y="1549400"/>
            <a:ext cx="3585485" cy="4978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8F0FBE-D417-284F-8A43-353CE2102955}"/>
              </a:ext>
            </a:extLst>
          </p:cNvPr>
          <p:cNvSpPr/>
          <p:nvPr userDrawn="1"/>
        </p:nvSpPr>
        <p:spPr>
          <a:xfrm>
            <a:off x="355600" y="1549400"/>
            <a:ext cx="3585485" cy="4978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A86E78-2195-B241-9E58-B61566E1468C}"/>
              </a:ext>
            </a:extLst>
          </p:cNvPr>
          <p:cNvSpPr/>
          <p:nvPr userDrawn="1"/>
        </p:nvSpPr>
        <p:spPr>
          <a:xfrm>
            <a:off x="4302960" y="1549400"/>
            <a:ext cx="3585485" cy="4978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</a:endParaRP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BD315A7B-540B-2F46-A980-C9D98C4690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5600" y="1549400"/>
            <a:ext cx="3585485" cy="169195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D8F255A7-0FC6-5F41-A4FF-00AE5C1640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6685" y="1549400"/>
            <a:ext cx="3585485" cy="169195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BFEAE8FB-9F28-8C47-9672-2D030641AF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1501" y="1549400"/>
            <a:ext cx="3572936" cy="169195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82CB3630-0341-994D-A777-248A5A7ACC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1" y="134988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A7353ED-B2DD-E546-902A-00E0D1FAF5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1" y="597921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72960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grey Col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A7A24EC-7493-FA41-91E1-2FEE933688B0}"/>
              </a:ext>
            </a:extLst>
          </p:cNvPr>
          <p:cNvSpPr/>
          <p:nvPr userDrawn="1"/>
        </p:nvSpPr>
        <p:spPr>
          <a:xfrm>
            <a:off x="8245226" y="1549400"/>
            <a:ext cx="3585485" cy="4978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8F0FBE-D417-284F-8A43-353CE2102955}"/>
              </a:ext>
            </a:extLst>
          </p:cNvPr>
          <p:cNvSpPr/>
          <p:nvPr userDrawn="1"/>
        </p:nvSpPr>
        <p:spPr>
          <a:xfrm>
            <a:off x="355600" y="1549400"/>
            <a:ext cx="7620000" cy="4978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</a:endParaRP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BD315A7B-540B-2F46-A980-C9D98C4690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5600" y="1549400"/>
            <a:ext cx="7620000" cy="169195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BFEAE8FB-9F28-8C47-9672-2D030641AF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1501" y="1549400"/>
            <a:ext cx="3572936" cy="169195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82CB3630-0341-994D-A777-248A5A7ACC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1" y="134988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A7353ED-B2DD-E546-902A-00E0D1FAF5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1" y="597921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779643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B745AFD8-075E-A845-A791-46591453D8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5600" y="1329761"/>
            <a:ext cx="5520000" cy="237541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D335B555-5B11-0847-B3CD-F2641C463F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08379" y="1329761"/>
            <a:ext cx="5520000" cy="237541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A5B1C5D8-FA19-4D4F-B7AC-C75A906307E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5600" y="4140201"/>
            <a:ext cx="5520000" cy="237541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5C7C70CF-39FB-B74C-A608-564B41F6A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08379" y="4140201"/>
            <a:ext cx="5520000" cy="237541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4B5F39DC-AF1A-C74A-94FA-FAC7D36B5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1" y="134988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D55A1767-8924-0E4F-BFEB-AB0855EA4A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1" y="597921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020460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Images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C4C64D2-FE95-D941-93C0-B0C04349D8B8}"/>
              </a:ext>
            </a:extLst>
          </p:cNvPr>
          <p:cNvSpPr/>
          <p:nvPr userDrawn="1"/>
        </p:nvSpPr>
        <p:spPr>
          <a:xfrm>
            <a:off x="0" y="971085"/>
            <a:ext cx="12192000" cy="58869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rtlCol="0" anchor="ctr"/>
          <a:lstStyle/>
          <a:p>
            <a:pPr algn="ctr" defTabSz="914446"/>
            <a:endParaRPr lang="en-US" sz="1067" b="1" spc="200" noProof="0">
              <a:solidFill>
                <a:srgbClr val="F075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3BD1A8B5-4919-7B4D-A949-E503D3C2EAD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6915" y="1474571"/>
            <a:ext cx="3553401" cy="508299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55A2AFF2-86A3-ED40-A30C-AD936D03D04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316737" y="1474571"/>
            <a:ext cx="3553401" cy="508299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8C04ED5F-D5B2-8344-B3F7-FBEB7FB6BB8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56559" y="1474571"/>
            <a:ext cx="3553401" cy="508299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CFF0CB40-5C14-7D47-96C8-B2F56AAAFD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1" y="134988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8E4329F-3808-8D46-BBAA-586D4566FD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1" y="597921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633578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5C4C64D2-FE95-D941-93C0-B0C04349D8B8}"/>
              </a:ext>
            </a:extLst>
          </p:cNvPr>
          <p:cNvSpPr/>
          <p:nvPr userDrawn="1"/>
        </p:nvSpPr>
        <p:spPr>
          <a:xfrm>
            <a:off x="0" y="971085"/>
            <a:ext cx="12192000" cy="58869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rtlCol="0" anchor="ctr"/>
          <a:lstStyle/>
          <a:p>
            <a:pPr algn="ctr" defTabSz="914446"/>
            <a:endParaRPr lang="en-US" sz="1067" b="1" spc="200" noProof="0">
              <a:solidFill>
                <a:srgbClr val="F075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CFF0CB40-5C14-7D47-96C8-B2F56AAAFD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1" y="134988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68E4329F-3808-8D46-BBAA-586D4566FD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1" y="597921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F67E259-87AB-CC4E-9B57-888B628622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92306" y="1474571"/>
            <a:ext cx="5617485" cy="508299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D364DAB-94AA-7E46-A3A3-B5455D0E9E1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6267" y="1474571"/>
            <a:ext cx="5617485" cy="5082996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34773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87D5D2C8-ABDC-974C-A706-FDAAA8C03AA3}"/>
              </a:ext>
            </a:extLst>
          </p:cNvPr>
          <p:cNvSpPr/>
          <p:nvPr userDrawn="1"/>
        </p:nvSpPr>
        <p:spPr>
          <a:xfrm>
            <a:off x="0" y="971085"/>
            <a:ext cx="12192000" cy="58869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rtlCol="0" anchor="ctr"/>
          <a:lstStyle/>
          <a:p>
            <a:pPr algn="ctr" defTabSz="914446"/>
            <a:endParaRPr lang="en-US" sz="1067" b="1" spc="200" noProof="0">
              <a:solidFill>
                <a:srgbClr val="F075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AF0BC1B-1332-FB49-B192-24514A070A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15894" y="1265633"/>
            <a:ext cx="3737886" cy="531296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20C416-19C4-8F45-948B-19BB0B2D43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1" y="134988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382EA4E-CEF8-2F44-AB8E-66603E501B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1" y="597921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48273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 project ID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08E4EFF-59FF-7349-B6CF-002E86A6A72D}"/>
              </a:ext>
            </a:extLst>
          </p:cNvPr>
          <p:cNvSpPr/>
          <p:nvPr userDrawn="1"/>
        </p:nvSpPr>
        <p:spPr>
          <a:xfrm>
            <a:off x="0" y="971085"/>
            <a:ext cx="12192000" cy="58869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rtlCol="0" anchor="ctr"/>
          <a:lstStyle/>
          <a:p>
            <a:pPr algn="ctr" defTabSz="914446"/>
            <a:endParaRPr lang="en-US" sz="1067" b="1" spc="200" noProof="0">
              <a:solidFill>
                <a:srgbClr val="F075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E69CA297-75FF-4446-8414-893A89CED3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1" y="134988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133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95EC99AB-E87A-1F46-957B-6E9AD9EED6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1" y="597921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33" b="0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26BB01-B60F-4F40-AB95-C00E6CD416CA}"/>
              </a:ext>
            </a:extLst>
          </p:cNvPr>
          <p:cNvSpPr/>
          <p:nvPr userDrawn="1"/>
        </p:nvSpPr>
        <p:spPr>
          <a:xfrm>
            <a:off x="373528" y="1265633"/>
            <a:ext cx="3030073" cy="2619312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000" tIns="288000" rIns="192000" bIns="36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>
              <a:defRPr/>
            </a:pPr>
            <a:endParaRPr lang="en-US" sz="1600" b="1" spc="200" noProof="0">
              <a:solidFill>
                <a:srgbClr val="1D94C9"/>
              </a:solidFill>
              <a:cs typeface="Calibri" panose="020F0502020204030204" pitchFamily="34" charset="0"/>
            </a:endParaRP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2D81ACED-96E2-AB49-B834-1B5C916BF4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15894" y="1265633"/>
            <a:ext cx="3737886" cy="2619312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06D29B5-7227-694D-A5E2-7FF20FE66B8C}"/>
              </a:ext>
            </a:extLst>
          </p:cNvPr>
          <p:cNvSpPr/>
          <p:nvPr userDrawn="1"/>
        </p:nvSpPr>
        <p:spPr>
          <a:xfrm>
            <a:off x="3633098" y="1265633"/>
            <a:ext cx="4253297" cy="2619312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000" tIns="288000" rIns="192000" bIns="36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>
              <a:buClr>
                <a:srgbClr val="1D94C9"/>
              </a:buClr>
              <a:buSzPct val="130000"/>
              <a:defRPr/>
            </a:pPr>
            <a:endParaRPr lang="en-US" sz="1600" b="1" spc="200" noProof="0">
              <a:solidFill>
                <a:srgbClr val="1D94C9"/>
              </a:solidFill>
              <a:cs typeface="Calibri" panose="020F050202020403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0579A40-C3B8-8346-90E9-2D766B987A7B}"/>
              </a:ext>
            </a:extLst>
          </p:cNvPr>
          <p:cNvSpPr/>
          <p:nvPr userDrawn="1"/>
        </p:nvSpPr>
        <p:spPr>
          <a:xfrm>
            <a:off x="3633099" y="4089400"/>
            <a:ext cx="4253297" cy="2489200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000" tIns="288000" rIns="192000" bIns="36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>
              <a:defRPr/>
            </a:pPr>
            <a:r>
              <a:rPr lang="en-US" sz="1600" b="1" spc="200" noProof="0">
                <a:solidFill>
                  <a:srgbClr val="063D67"/>
                </a:solidFill>
                <a:cs typeface="Calibri" panose="020F0502020204030204" pitchFamily="34" charset="0"/>
              </a:rPr>
              <a:t>VALUE ADDED ALTEN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0E075C40-FDF9-384B-A43C-3C2CFB5DBD73}"/>
              </a:ext>
            </a:extLst>
          </p:cNvPr>
          <p:cNvGrpSpPr/>
          <p:nvPr userDrawn="1"/>
        </p:nvGrpSpPr>
        <p:grpSpPr>
          <a:xfrm>
            <a:off x="3776705" y="4835593"/>
            <a:ext cx="3944895" cy="1133407"/>
            <a:chOff x="5867400" y="7253389"/>
            <a:chExt cx="5688743" cy="1700111"/>
          </a:xfrm>
        </p:grpSpPr>
        <p:cxnSp>
          <p:nvCxnSpPr>
            <p:cNvPr id="57" name="Прямая соединительная линия 9">
              <a:extLst>
                <a:ext uri="{FF2B5EF4-FFF2-40B4-BE49-F238E27FC236}">
                  <a16:creationId xmlns:a16="http://schemas.microsoft.com/office/drawing/2014/main" id="{5C805405-C67D-6F42-B299-2333AE4D251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67400" y="8115300"/>
              <a:ext cx="5688743" cy="0"/>
            </a:xfrm>
            <a:prstGeom prst="line">
              <a:avLst/>
            </a:prstGeom>
            <a:ln w="19050" cmpd="sng">
              <a:solidFill>
                <a:schemeClr val="accent2">
                  <a:lumMod val="40000"/>
                  <a:lumOff val="60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9">
              <a:extLst>
                <a:ext uri="{FF2B5EF4-FFF2-40B4-BE49-F238E27FC236}">
                  <a16:creationId xmlns:a16="http://schemas.microsoft.com/office/drawing/2014/main" id="{FC927852-0271-A844-BDB3-EBD8DEE3AE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67400" y="8953500"/>
              <a:ext cx="5688743" cy="0"/>
            </a:xfrm>
            <a:prstGeom prst="line">
              <a:avLst/>
            </a:prstGeom>
            <a:ln w="19050" cmpd="sng">
              <a:solidFill>
                <a:schemeClr val="accent2">
                  <a:lumMod val="40000"/>
                  <a:lumOff val="60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9">
              <a:extLst>
                <a:ext uri="{FF2B5EF4-FFF2-40B4-BE49-F238E27FC236}">
                  <a16:creationId xmlns:a16="http://schemas.microsoft.com/office/drawing/2014/main" id="{5DE305D7-5783-3541-9364-88801F0EF6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67400" y="7253389"/>
              <a:ext cx="5688743" cy="0"/>
            </a:xfrm>
            <a:prstGeom prst="line">
              <a:avLst/>
            </a:prstGeom>
            <a:ln w="19050" cmpd="sng">
              <a:solidFill>
                <a:schemeClr val="accent2">
                  <a:lumMod val="40000"/>
                  <a:lumOff val="60000"/>
                </a:schemeClr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riangle 59">
            <a:extLst>
              <a:ext uri="{FF2B5EF4-FFF2-40B4-BE49-F238E27FC236}">
                <a16:creationId xmlns:a16="http://schemas.microsoft.com/office/drawing/2014/main" id="{4ADFB5ED-8E64-294D-9E9A-05053C8E239F}"/>
              </a:ext>
            </a:extLst>
          </p:cNvPr>
          <p:cNvSpPr/>
          <p:nvPr userDrawn="1"/>
        </p:nvSpPr>
        <p:spPr>
          <a:xfrm rot="5400000">
            <a:off x="4073297" y="4449143"/>
            <a:ext cx="220947" cy="107375"/>
          </a:xfrm>
          <a:prstGeom prst="triangle">
            <a:avLst/>
          </a:prstGeom>
          <a:solidFill>
            <a:srgbClr val="FFDD0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43962"/>
              </a:solidFill>
            </a:endParaRPr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65A1E657-BC29-4A4B-BE66-41CDFBDB6D78}"/>
              </a:ext>
            </a:extLst>
          </p:cNvPr>
          <p:cNvSpPr/>
          <p:nvPr userDrawn="1"/>
        </p:nvSpPr>
        <p:spPr>
          <a:xfrm rot="16200000">
            <a:off x="7156815" y="4449143"/>
            <a:ext cx="220947" cy="107375"/>
          </a:xfrm>
          <a:prstGeom prst="triangle">
            <a:avLst/>
          </a:prstGeom>
          <a:solidFill>
            <a:srgbClr val="FFDD00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43962"/>
              </a:solidFill>
            </a:endParaRPr>
          </a:p>
        </p:txBody>
      </p:sp>
      <p:sp>
        <p:nvSpPr>
          <p:cNvPr id="62" name="Text Placeholder 9">
            <a:extLst>
              <a:ext uri="{FF2B5EF4-FFF2-40B4-BE49-F238E27FC236}">
                <a16:creationId xmlns:a16="http://schemas.microsoft.com/office/drawing/2014/main" id="{445CB64A-A038-314F-9513-0B5D0B88167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528" y="1890448"/>
            <a:ext cx="3030073" cy="1850951"/>
          </a:xfrm>
          <a:prstGeom prst="rect">
            <a:avLst/>
          </a:prstGeom>
        </p:spPr>
        <p:txBody>
          <a:bodyPr lIns="288000" tIns="0" rIns="288000" bIns="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67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63" name="Text Placeholder 9">
            <a:extLst>
              <a:ext uri="{FF2B5EF4-FFF2-40B4-BE49-F238E27FC236}">
                <a16:creationId xmlns:a16="http://schemas.microsoft.com/office/drawing/2014/main" id="{8C7739CD-270E-DB4A-A0AB-0BB4F73CAC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40983" y="1890448"/>
            <a:ext cx="4245412" cy="1850951"/>
          </a:xfrm>
          <a:prstGeom prst="rect">
            <a:avLst/>
          </a:prstGeom>
        </p:spPr>
        <p:txBody>
          <a:bodyPr lIns="288000" tIns="0" rIns="288000" bIns="0" anchor="t" anchorCtr="0"/>
          <a:lstStyle>
            <a:lvl1pPr marL="190510" indent="-190510" algn="l">
              <a:lnSpc>
                <a:spcPct val="100000"/>
              </a:lnSpc>
              <a:spcBef>
                <a:spcPts val="0"/>
              </a:spcBef>
              <a:buClr>
                <a:srgbClr val="1D94C9"/>
              </a:buClr>
              <a:buSzPct val="140000"/>
              <a:buFont typeface="Arial" panose="020B0604020202020204" pitchFamily="34" charset="0"/>
              <a:buChar char="•"/>
              <a:defRPr sz="1067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64" name="Text Placeholder 9">
            <a:extLst>
              <a:ext uri="{FF2B5EF4-FFF2-40B4-BE49-F238E27FC236}">
                <a16:creationId xmlns:a16="http://schemas.microsoft.com/office/drawing/2014/main" id="{FD79274A-9962-DD42-BAB5-57219EE826A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98078" y="4860331"/>
            <a:ext cx="3923522" cy="540935"/>
          </a:xfrm>
          <a:prstGeom prst="rect">
            <a:avLst/>
          </a:prstGeom>
        </p:spPr>
        <p:txBody>
          <a:bodyPr lIns="0" tIns="36000" rIns="0" bIns="36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200" b="1" i="0" cap="none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65" name="Text Placeholder 9">
            <a:extLst>
              <a:ext uri="{FF2B5EF4-FFF2-40B4-BE49-F238E27FC236}">
                <a16:creationId xmlns:a16="http://schemas.microsoft.com/office/drawing/2014/main" id="{D2662BD1-29A1-3F4C-AA5E-19CA7626BE3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98078" y="5421163"/>
            <a:ext cx="3923522" cy="540935"/>
          </a:xfrm>
          <a:prstGeom prst="rect">
            <a:avLst/>
          </a:prstGeom>
        </p:spPr>
        <p:txBody>
          <a:bodyPr lIns="0" tIns="36000" rIns="0" bIns="36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200" b="1" i="0" cap="none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66" name="Text Placeholder 9">
            <a:extLst>
              <a:ext uri="{FF2B5EF4-FFF2-40B4-BE49-F238E27FC236}">
                <a16:creationId xmlns:a16="http://schemas.microsoft.com/office/drawing/2014/main" id="{CC38956E-BC5A-0F48-BD8D-AA6A289687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98078" y="5994187"/>
            <a:ext cx="3923522" cy="540935"/>
          </a:xfrm>
          <a:prstGeom prst="rect">
            <a:avLst/>
          </a:prstGeom>
        </p:spPr>
        <p:txBody>
          <a:bodyPr lIns="0" tIns="36000" rIns="0" bIns="36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200" b="1" i="0" cap="none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BF06572-E95D-E84D-A26B-2B130642CDA9}"/>
              </a:ext>
            </a:extLst>
          </p:cNvPr>
          <p:cNvSpPr/>
          <p:nvPr userDrawn="1"/>
        </p:nvSpPr>
        <p:spPr>
          <a:xfrm>
            <a:off x="8117402" y="4089400"/>
            <a:ext cx="3736378" cy="2489200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000" tIns="288000" rIns="192000" bIns="36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>
              <a:defRPr/>
            </a:pPr>
            <a:r>
              <a:rPr lang="en-US" sz="1600" b="1" spc="200" noProof="0">
                <a:solidFill>
                  <a:srgbClr val="1D94C9"/>
                </a:solidFill>
                <a:cs typeface="Calibri" panose="020F0502020204030204" pitchFamily="34" charset="0"/>
              </a:rPr>
              <a:t>ENVIRONNEMENT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68006974-7BC7-C547-B1C6-CABBCCEE964D}"/>
              </a:ext>
            </a:extLst>
          </p:cNvPr>
          <p:cNvSpPr/>
          <p:nvPr userDrawn="1"/>
        </p:nvSpPr>
        <p:spPr>
          <a:xfrm>
            <a:off x="373528" y="1234347"/>
            <a:ext cx="3030073" cy="433999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000" tIns="288000" rIns="192000" bIns="36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>
              <a:defRPr/>
            </a:pPr>
            <a:r>
              <a:rPr lang="en-US" sz="1600" b="1" spc="200" noProof="0">
                <a:solidFill>
                  <a:srgbClr val="1D94C9"/>
                </a:solidFill>
                <a:cs typeface="Calibri" panose="020F0502020204030204" pitchFamily="34" charset="0"/>
              </a:rPr>
              <a:t>PROJECT BACKGROUND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A533819-8E88-3F4A-8944-1294CE300626}"/>
              </a:ext>
            </a:extLst>
          </p:cNvPr>
          <p:cNvSpPr/>
          <p:nvPr userDrawn="1"/>
        </p:nvSpPr>
        <p:spPr>
          <a:xfrm>
            <a:off x="3633098" y="1265632"/>
            <a:ext cx="4253297" cy="420361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000" tIns="288000" rIns="192000" bIns="36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>
              <a:buClr>
                <a:srgbClr val="1D94C9"/>
              </a:buClr>
              <a:buSzPct val="130000"/>
              <a:defRPr/>
            </a:pPr>
            <a:r>
              <a:rPr lang="en-US" sz="1600" b="1" spc="200" noProof="0">
                <a:solidFill>
                  <a:srgbClr val="1D94C9"/>
                </a:solidFill>
                <a:cs typeface="Calibri" panose="020F0502020204030204" pitchFamily="34" charset="0"/>
              </a:rPr>
              <a:t>SOLUTION ALTEN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3AA3CB1B-3A09-9740-B916-B4347170E57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15894" y="4860330"/>
            <a:ext cx="3712486" cy="1718270"/>
          </a:xfrm>
          <a:prstGeom prst="rect">
            <a:avLst/>
          </a:prstGeom>
        </p:spPr>
        <p:txBody>
          <a:bodyPr lIns="288000" tIns="0" rIns="288000" bIns="0" anchor="t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rgbClr val="1D94C9"/>
              </a:buClr>
              <a:buSzPct val="140000"/>
              <a:buFont typeface="Arial" panose="020B0604020202020204" pitchFamily="34" charset="0"/>
              <a:buNone/>
              <a:defRPr sz="1067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A24E2F1-521C-924E-BB7B-E7BA83E6E889}"/>
              </a:ext>
            </a:extLst>
          </p:cNvPr>
          <p:cNvSpPr/>
          <p:nvPr userDrawn="1"/>
        </p:nvSpPr>
        <p:spPr>
          <a:xfrm>
            <a:off x="373859" y="4089399"/>
            <a:ext cx="1440000" cy="1152000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0" tIns="96000" rIns="72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46"/>
            <a:endParaRPr lang="en-US" sz="1200" noProof="0">
              <a:solidFill>
                <a:srgbClr val="1D94C9"/>
              </a:solidFill>
              <a:cs typeface="Calibri" panose="020F050202020403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872DB74-2876-464A-ADBA-E5B565BCAD86}"/>
              </a:ext>
            </a:extLst>
          </p:cNvPr>
          <p:cNvSpPr/>
          <p:nvPr userDrawn="1"/>
        </p:nvSpPr>
        <p:spPr>
          <a:xfrm>
            <a:off x="373859" y="5426600"/>
            <a:ext cx="1440000" cy="1152000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0" tIns="96000" rIns="72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46"/>
            <a:endParaRPr lang="en-US" sz="1200" noProof="0">
              <a:solidFill>
                <a:srgbClr val="1D94C9"/>
              </a:solidFill>
              <a:cs typeface="Calibri" panose="020F050202020403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FF38E7F-574E-574B-9806-E718290D5953}"/>
              </a:ext>
            </a:extLst>
          </p:cNvPr>
          <p:cNvSpPr/>
          <p:nvPr userDrawn="1"/>
        </p:nvSpPr>
        <p:spPr>
          <a:xfrm>
            <a:off x="1963600" y="5426600"/>
            <a:ext cx="1440000" cy="1152000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0" tIns="96000" rIns="72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46"/>
            <a:endParaRPr lang="en-US" sz="1200" noProof="0">
              <a:solidFill>
                <a:srgbClr val="1D94C9"/>
              </a:solidFill>
              <a:cs typeface="Calibri" panose="020F050202020403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7A76DC5-8DA7-2144-93EF-DFF59FEEF522}"/>
              </a:ext>
            </a:extLst>
          </p:cNvPr>
          <p:cNvSpPr/>
          <p:nvPr userDrawn="1"/>
        </p:nvSpPr>
        <p:spPr>
          <a:xfrm>
            <a:off x="1963600" y="4089399"/>
            <a:ext cx="1440000" cy="1152000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0" tIns="96000" rIns="72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46"/>
            <a:endParaRPr lang="en-US" sz="1200" noProof="0">
              <a:solidFill>
                <a:srgbClr val="1D94C9"/>
              </a:solidFill>
              <a:cs typeface="Calibri" panose="020F0502020204030204" pitchFamily="34" charset="0"/>
            </a:endParaRPr>
          </a:p>
        </p:txBody>
      </p:sp>
      <p:pic>
        <p:nvPicPr>
          <p:cNvPr id="75" name="Graphique 74">
            <a:extLst>
              <a:ext uri="{FF2B5EF4-FFF2-40B4-BE49-F238E27FC236}">
                <a16:creationId xmlns:a16="http://schemas.microsoft.com/office/drawing/2014/main" id="{975A3A43-193D-D940-ABC9-5CA7CE522F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889" y="5774600"/>
            <a:ext cx="456000" cy="456000"/>
          </a:xfrm>
          <a:prstGeom prst="rect">
            <a:avLst/>
          </a:prstGeom>
        </p:spPr>
      </p:pic>
      <p:pic>
        <p:nvPicPr>
          <p:cNvPr id="76" name="Graphique 75">
            <a:extLst>
              <a:ext uri="{FF2B5EF4-FFF2-40B4-BE49-F238E27FC236}">
                <a16:creationId xmlns:a16="http://schemas.microsoft.com/office/drawing/2014/main" id="{BBFAC92F-285C-F040-8892-E9FAE08243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203" y="4394200"/>
            <a:ext cx="533686" cy="533686"/>
          </a:xfrm>
          <a:prstGeom prst="rect">
            <a:avLst/>
          </a:prstGeom>
        </p:spPr>
      </p:pic>
      <p:pic>
        <p:nvPicPr>
          <p:cNvPr id="77" name="Graphique 76">
            <a:extLst>
              <a:ext uri="{FF2B5EF4-FFF2-40B4-BE49-F238E27FC236}">
                <a16:creationId xmlns:a16="http://schemas.microsoft.com/office/drawing/2014/main" id="{A440105F-EC15-CB4C-9EBC-BE1B42DCBB1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2109459" y="4437399"/>
            <a:ext cx="456000" cy="456000"/>
          </a:xfrm>
          <a:prstGeom prst="rect">
            <a:avLst/>
          </a:prstGeom>
        </p:spPr>
      </p:pic>
      <p:pic>
        <p:nvPicPr>
          <p:cNvPr id="78" name="Graphique 77">
            <a:extLst>
              <a:ext uri="{FF2B5EF4-FFF2-40B4-BE49-F238E27FC236}">
                <a16:creationId xmlns:a16="http://schemas.microsoft.com/office/drawing/2014/main" id="{AB8DA560-8E58-C648-BE54-2C2561EDDB9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09460" y="5825187"/>
            <a:ext cx="406938" cy="408000"/>
          </a:xfrm>
          <a:prstGeom prst="rect">
            <a:avLst/>
          </a:prstGeom>
        </p:spPr>
      </p:pic>
      <p:sp>
        <p:nvSpPr>
          <p:cNvPr id="79" name="Text Placeholder 9">
            <a:extLst>
              <a:ext uri="{FF2B5EF4-FFF2-40B4-BE49-F238E27FC236}">
                <a16:creationId xmlns:a16="http://schemas.microsoft.com/office/drawing/2014/main" id="{E02C3CFC-41DD-FF4A-A689-3F41D917A8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38232" y="4223512"/>
            <a:ext cx="775626" cy="923687"/>
          </a:xfrm>
          <a:prstGeom prst="rect">
            <a:avLst/>
          </a:prstGeom>
        </p:spPr>
        <p:txBody>
          <a:bodyPr lIns="0" tIns="0" rIns="10800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 i="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80" name="Text Placeholder 9">
            <a:extLst>
              <a:ext uri="{FF2B5EF4-FFF2-40B4-BE49-F238E27FC236}">
                <a16:creationId xmlns:a16="http://schemas.microsoft.com/office/drawing/2014/main" id="{A4309E41-EDEF-ED4C-BD60-A11DE33979C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45425" y="4223512"/>
            <a:ext cx="758175" cy="923687"/>
          </a:xfrm>
          <a:prstGeom prst="rect">
            <a:avLst/>
          </a:prstGeom>
        </p:spPr>
        <p:txBody>
          <a:bodyPr lIns="0" tIns="0" rIns="10800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 i="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81" name="Text Placeholder 9">
            <a:extLst>
              <a:ext uri="{FF2B5EF4-FFF2-40B4-BE49-F238E27FC236}">
                <a16:creationId xmlns:a16="http://schemas.microsoft.com/office/drawing/2014/main" id="{9AE2B8CF-C5B6-6443-A1E9-518BF00D32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1730" y="5540248"/>
            <a:ext cx="772129" cy="923687"/>
          </a:xfrm>
          <a:prstGeom prst="rect">
            <a:avLst/>
          </a:prstGeom>
        </p:spPr>
        <p:txBody>
          <a:bodyPr lIns="0" tIns="0" rIns="10800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 i="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82" name="Text Placeholder 9">
            <a:extLst>
              <a:ext uri="{FF2B5EF4-FFF2-40B4-BE49-F238E27FC236}">
                <a16:creationId xmlns:a16="http://schemas.microsoft.com/office/drawing/2014/main" id="{64E5F2D8-F151-8941-B8DA-85DD5042E3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5425" y="5540248"/>
            <a:ext cx="758175" cy="923687"/>
          </a:xfrm>
          <a:prstGeom prst="rect">
            <a:avLst/>
          </a:prstGeom>
        </p:spPr>
        <p:txBody>
          <a:bodyPr lIns="0" tIns="0" rIns="10800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="0" i="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562838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-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8FEE047-1F7F-E040-9361-069C6881FC8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939800"/>
            <a:ext cx="12192000" cy="5918201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E7E4860D-859E-2D4B-8A5E-143C9A91E6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1" y="134988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4C6E9D07-8191-7645-AA07-9FB642436C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1" y="597921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988245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Col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BFEAE8FB-9F28-8C47-9672-2D030641AF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1501" y="1549400"/>
            <a:ext cx="3572936" cy="169195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82CB3630-0341-994D-A777-248A5A7ACC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1" y="134988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A7353ED-B2DD-E546-902A-00E0D1FAF5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1" y="597921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6330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assic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87D5D2C8-ABDC-974C-A706-FDAAA8C03AA3}"/>
              </a:ext>
            </a:extLst>
          </p:cNvPr>
          <p:cNvSpPr/>
          <p:nvPr userDrawn="1"/>
        </p:nvSpPr>
        <p:spPr>
          <a:xfrm>
            <a:off x="0" y="971085"/>
            <a:ext cx="12192000" cy="58869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rtlCol="0" anchor="ctr"/>
          <a:lstStyle/>
          <a:p>
            <a:pPr algn="ctr" defTabSz="914446"/>
            <a:endParaRPr lang="en-US" sz="1067" b="1" spc="200" noProof="0">
              <a:solidFill>
                <a:srgbClr val="F075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C05B7F60-47C1-B34A-B078-AF69B5D067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1" y="134988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BD25A5E7-ED9B-E64E-8BA1-84943528DE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1" y="597921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630068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ADDD71E-F1D7-1240-B77B-14177CF8F6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uk-UA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0600702-5E36-6F4F-B35D-C47E4D3510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82800" y="2565400"/>
            <a:ext cx="8026400" cy="2387600"/>
          </a:xfrm>
          <a:prstGeom prst="rect">
            <a:avLst/>
          </a:prstGeom>
          <a:noFill/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5867" b="1" i="0" cap="all" spc="0" baseline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65749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87D5D2C8-ABDC-974C-A706-FDAAA8C03AA3}"/>
              </a:ext>
            </a:extLst>
          </p:cNvPr>
          <p:cNvSpPr/>
          <p:nvPr userDrawn="1"/>
        </p:nvSpPr>
        <p:spPr>
          <a:xfrm>
            <a:off x="0" y="971085"/>
            <a:ext cx="12192000" cy="58869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rtlCol="0" anchor="ctr"/>
          <a:lstStyle/>
          <a:p>
            <a:pPr algn="ctr" defTabSz="914446"/>
            <a:endParaRPr lang="en-US" sz="1067" b="1" spc="200" noProof="0">
              <a:solidFill>
                <a:srgbClr val="F075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AF0BC1B-1332-FB49-B192-24514A070A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6914" y="1517133"/>
            <a:ext cx="3737886" cy="506146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20C416-19C4-8F45-948B-19BB0B2D43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1" y="134988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382EA4E-CEF8-2F44-AB8E-66603E501B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1" y="597921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68484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Line ID C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87D5D2C8-ABDC-974C-A706-FDAAA8C03AA3}"/>
              </a:ext>
            </a:extLst>
          </p:cNvPr>
          <p:cNvSpPr/>
          <p:nvPr userDrawn="1"/>
        </p:nvSpPr>
        <p:spPr>
          <a:xfrm>
            <a:off x="0" y="971085"/>
            <a:ext cx="12192000" cy="58869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rtlCol="0" anchor="ctr"/>
          <a:lstStyle/>
          <a:p>
            <a:pPr algn="ctr" defTabSz="914446"/>
            <a:endParaRPr lang="en-US" sz="1067" b="1" spc="200" noProof="0">
              <a:solidFill>
                <a:srgbClr val="F075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AF0BC1B-1332-FB49-B192-24514A070A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6914" y="1517133"/>
            <a:ext cx="3737886" cy="506146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20C416-19C4-8F45-948B-19BB0B2D43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1" y="134988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382EA4E-CEF8-2F44-AB8E-66603E501B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1" y="597921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7EECFB-D655-7447-9EF3-052EA22E15D7}"/>
              </a:ext>
            </a:extLst>
          </p:cNvPr>
          <p:cNvSpPr/>
          <p:nvPr userDrawn="1"/>
        </p:nvSpPr>
        <p:spPr>
          <a:xfrm>
            <a:off x="4308422" y="1517133"/>
            <a:ext cx="1691317" cy="738651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5DE2CC-F7A0-FC43-A7D2-49535E22435F}"/>
              </a:ext>
            </a:extLst>
          </p:cNvPr>
          <p:cNvSpPr/>
          <p:nvPr userDrawn="1"/>
        </p:nvSpPr>
        <p:spPr>
          <a:xfrm>
            <a:off x="4308422" y="2345042"/>
            <a:ext cx="1691317" cy="705548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05F0FD-0CA9-904E-A886-B3C2EAA18954}"/>
              </a:ext>
            </a:extLst>
          </p:cNvPr>
          <p:cNvSpPr/>
          <p:nvPr userDrawn="1"/>
        </p:nvSpPr>
        <p:spPr>
          <a:xfrm>
            <a:off x="6070854" y="1518162"/>
            <a:ext cx="2336235" cy="1533741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EBB2F1-0081-3949-A18D-CA557F40D637}"/>
              </a:ext>
            </a:extLst>
          </p:cNvPr>
          <p:cNvSpPr/>
          <p:nvPr userDrawn="1"/>
        </p:nvSpPr>
        <p:spPr>
          <a:xfrm>
            <a:off x="8478205" y="1518162"/>
            <a:ext cx="3373385" cy="1533741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  <a:cs typeface="Calibri" panose="020F0502020204030204" pitchFamily="34" charset="0"/>
            </a:endParaRP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C543DB68-550D-CD41-8303-18093C89B19A}"/>
              </a:ext>
            </a:extLst>
          </p:cNvPr>
          <p:cNvSpPr txBox="1">
            <a:spLocks/>
          </p:cNvSpPr>
          <p:nvPr userDrawn="1"/>
        </p:nvSpPr>
        <p:spPr>
          <a:xfrm>
            <a:off x="6473720" y="2015562"/>
            <a:ext cx="1708601" cy="268390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buClr>
                <a:srgbClr val="063C67"/>
              </a:buClr>
              <a:defRPr/>
            </a:pPr>
            <a:r>
              <a:rPr lang="en-US" sz="1333" b="1" kern="0" cap="all" noProof="0">
                <a:solidFill>
                  <a:srgbClr val="0093D6"/>
                </a:solidFill>
                <a:cs typeface="Calibri" panose="020F0502020204030204" pitchFamily="34" charset="0"/>
              </a:rPr>
              <a:t>countries</a:t>
            </a:r>
            <a:endParaRPr lang="en-US" sz="1200" b="1" i="1" kern="0" cap="all" noProof="0">
              <a:solidFill>
                <a:srgbClr val="0093D6"/>
              </a:solidFill>
              <a:cs typeface="Calibri" panose="020F0502020204030204" pitchFamily="34" charset="0"/>
            </a:endParaRPr>
          </a:p>
        </p:txBody>
      </p:sp>
      <p:pic>
        <p:nvPicPr>
          <p:cNvPr id="21" name="Graphique 20">
            <a:extLst>
              <a:ext uri="{FF2B5EF4-FFF2-40B4-BE49-F238E27FC236}">
                <a16:creationId xmlns:a16="http://schemas.microsoft.com/office/drawing/2014/main" id="{F40590F4-B425-4949-85BA-1C3D1BDC8C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5944" y="1619461"/>
            <a:ext cx="346055" cy="346055"/>
          </a:xfrm>
          <a:prstGeom prst="rect">
            <a:avLst/>
          </a:prstGeom>
        </p:spPr>
      </p:pic>
      <p:pic>
        <p:nvPicPr>
          <p:cNvPr id="22" name="Graphique 21">
            <a:extLst>
              <a:ext uri="{FF2B5EF4-FFF2-40B4-BE49-F238E27FC236}">
                <a16:creationId xmlns:a16="http://schemas.microsoft.com/office/drawing/2014/main" id="{8C6F043F-511E-7D4E-97C8-493B8BBA2EA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19600" y="2486157"/>
            <a:ext cx="423116" cy="423116"/>
          </a:xfrm>
          <a:prstGeom prst="rect">
            <a:avLst/>
          </a:prstGeom>
        </p:spPr>
      </p:pic>
      <p:sp>
        <p:nvSpPr>
          <p:cNvPr id="23" name="Titre 1">
            <a:extLst>
              <a:ext uri="{FF2B5EF4-FFF2-40B4-BE49-F238E27FC236}">
                <a16:creationId xmlns:a16="http://schemas.microsoft.com/office/drawing/2014/main" id="{5CC7BA70-8170-3340-B9E9-110B2B421E01}"/>
              </a:ext>
            </a:extLst>
          </p:cNvPr>
          <p:cNvSpPr txBox="1">
            <a:spLocks/>
          </p:cNvSpPr>
          <p:nvPr userDrawn="1"/>
        </p:nvSpPr>
        <p:spPr>
          <a:xfrm>
            <a:off x="4893044" y="1721061"/>
            <a:ext cx="1106695" cy="254000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Clr>
                <a:srgbClr val="063C67"/>
              </a:buClr>
              <a:defRPr/>
            </a:pPr>
            <a:r>
              <a:rPr lang="en-US" sz="1333" b="1" kern="0" cap="all" noProof="0">
                <a:solidFill>
                  <a:srgbClr val="0093D6"/>
                </a:solidFill>
                <a:cs typeface="Calibri" panose="020F0502020204030204" pitchFamily="34" charset="0"/>
              </a:rPr>
              <a:t>Turnover </a:t>
            </a:r>
          </a:p>
        </p:txBody>
      </p:sp>
      <p:pic>
        <p:nvPicPr>
          <p:cNvPr id="32" name="Graphique 31">
            <a:extLst>
              <a:ext uri="{FF2B5EF4-FFF2-40B4-BE49-F238E27FC236}">
                <a16:creationId xmlns:a16="http://schemas.microsoft.com/office/drawing/2014/main" id="{2DDEBDF1-95CB-BE45-AA79-001971DA75C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28363" y="1726485"/>
            <a:ext cx="369412" cy="369412"/>
          </a:xfrm>
          <a:prstGeom prst="rect">
            <a:avLst/>
          </a:prstGeom>
        </p:spPr>
      </p:pic>
      <p:sp>
        <p:nvSpPr>
          <p:cNvPr id="33" name="Titre 1">
            <a:extLst>
              <a:ext uri="{FF2B5EF4-FFF2-40B4-BE49-F238E27FC236}">
                <a16:creationId xmlns:a16="http://schemas.microsoft.com/office/drawing/2014/main" id="{479300C2-97B2-AF43-9ADB-F549D5192567}"/>
              </a:ext>
            </a:extLst>
          </p:cNvPr>
          <p:cNvSpPr txBox="1">
            <a:spLocks/>
          </p:cNvSpPr>
          <p:nvPr userDrawn="1"/>
        </p:nvSpPr>
        <p:spPr>
          <a:xfrm>
            <a:off x="4893044" y="2523140"/>
            <a:ext cx="1106695" cy="254000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Clr>
                <a:srgbClr val="063C67"/>
              </a:buClr>
              <a:defRPr/>
            </a:pPr>
            <a:r>
              <a:rPr lang="en-US" sz="1333" b="1" kern="0" cap="all" noProof="0">
                <a:solidFill>
                  <a:srgbClr val="0093D6"/>
                </a:solidFill>
                <a:cs typeface="Calibri" panose="020F0502020204030204" pitchFamily="34" charset="0"/>
              </a:rPr>
              <a:t>engineers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6E11BC-9AAA-0644-AB9B-E0C13CF7F7A6}"/>
              </a:ext>
            </a:extLst>
          </p:cNvPr>
          <p:cNvSpPr/>
          <p:nvPr userDrawn="1"/>
        </p:nvSpPr>
        <p:spPr>
          <a:xfrm>
            <a:off x="4308422" y="3149545"/>
            <a:ext cx="4397934" cy="3429055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  <a:cs typeface="Calibri" panose="020F0502020204030204" pitchFamily="34" charset="0"/>
            </a:endParaRPr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24287454-0595-A547-9FE8-735143EE07E9}"/>
              </a:ext>
            </a:extLst>
          </p:cNvPr>
          <p:cNvSpPr txBox="1">
            <a:spLocks/>
          </p:cNvSpPr>
          <p:nvPr userDrawn="1"/>
        </p:nvSpPr>
        <p:spPr>
          <a:xfrm>
            <a:off x="4308422" y="3327400"/>
            <a:ext cx="4397934" cy="278787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buClr>
                <a:srgbClr val="063C67"/>
              </a:buClr>
              <a:defRPr/>
            </a:pPr>
            <a:r>
              <a:rPr lang="en-US" sz="1333" b="1" kern="0" cap="all" noProof="0">
                <a:solidFill>
                  <a:srgbClr val="0093D6"/>
                </a:solidFill>
                <a:cs typeface="Calibri" panose="020F0502020204030204" pitchFamily="34" charset="0"/>
              </a:rPr>
              <a:t>Business lines</a:t>
            </a:r>
            <a:endParaRPr lang="en-US" sz="1200" b="1" i="1" kern="0" cap="all" noProof="0">
              <a:solidFill>
                <a:srgbClr val="0093D6"/>
              </a:solidFill>
              <a:cs typeface="Calibri" panose="020F0502020204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4A52AD1-890D-3F4F-8BDA-0165E3B9AD45}"/>
              </a:ext>
            </a:extLst>
          </p:cNvPr>
          <p:cNvSpPr/>
          <p:nvPr userDrawn="1"/>
        </p:nvSpPr>
        <p:spPr>
          <a:xfrm>
            <a:off x="8780361" y="3149545"/>
            <a:ext cx="3056039" cy="3429055"/>
          </a:xfrm>
          <a:prstGeom prst="rect">
            <a:avLst/>
          </a:prstGeom>
          <a:solidFill>
            <a:schemeClr val="bg2"/>
          </a:solidFill>
          <a:ln w="63500">
            <a:noFill/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  <a:cs typeface="Calibri" panose="020F0502020204030204" pitchFamily="34" charset="0"/>
            </a:endParaRPr>
          </a:p>
        </p:txBody>
      </p:sp>
      <p:sp>
        <p:nvSpPr>
          <p:cNvPr id="46" name="Titre 1">
            <a:extLst>
              <a:ext uri="{FF2B5EF4-FFF2-40B4-BE49-F238E27FC236}">
                <a16:creationId xmlns:a16="http://schemas.microsoft.com/office/drawing/2014/main" id="{27B927EB-3BF2-7A46-A650-E8841260A0F1}"/>
              </a:ext>
            </a:extLst>
          </p:cNvPr>
          <p:cNvSpPr txBox="1">
            <a:spLocks/>
          </p:cNvSpPr>
          <p:nvPr userDrawn="1"/>
        </p:nvSpPr>
        <p:spPr>
          <a:xfrm>
            <a:off x="8769290" y="3327400"/>
            <a:ext cx="2955978" cy="278787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buClr>
                <a:srgbClr val="063C67"/>
              </a:buClr>
              <a:defRPr/>
            </a:pPr>
            <a:r>
              <a:rPr lang="en-US" sz="1333" b="1" kern="0" cap="all" noProof="0">
                <a:solidFill>
                  <a:srgbClr val="0093D6"/>
                </a:solidFill>
                <a:cs typeface="Calibri" panose="020F0502020204030204" pitchFamily="34" charset="0"/>
              </a:rPr>
              <a:t>multi-sectorial actor</a:t>
            </a:r>
            <a:endParaRPr lang="en-US" sz="1200" b="1" i="1" kern="0" cap="all" noProof="0">
              <a:solidFill>
                <a:srgbClr val="0093D6"/>
              </a:solidFill>
              <a:cs typeface="Calibri" panose="020F0502020204030204" pitchFamily="34" charset="0"/>
            </a:endParaRPr>
          </a:p>
        </p:txBody>
      </p:sp>
      <p:sp>
        <p:nvSpPr>
          <p:cNvPr id="47" name="TextBox 4">
            <a:extLst>
              <a:ext uri="{FF2B5EF4-FFF2-40B4-BE49-F238E27FC236}">
                <a16:creationId xmlns:a16="http://schemas.microsoft.com/office/drawing/2014/main" id="{C288FD35-0291-6244-BB2C-E8F8A1EEB47A}"/>
              </a:ext>
            </a:extLst>
          </p:cNvPr>
          <p:cNvSpPr txBox="1"/>
          <p:nvPr userDrawn="1"/>
        </p:nvSpPr>
        <p:spPr>
          <a:xfrm>
            <a:off x="9753600" y="4767189"/>
            <a:ext cx="1922680" cy="2974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>
            <a:defPPr>
              <a:defRPr lang="uk-UA"/>
            </a:defPPr>
            <a:lvl1pPr algn="r">
              <a:defRPr sz="2000">
                <a:solidFill>
                  <a:schemeClr val="tx2"/>
                </a:solidFill>
              </a:defRPr>
            </a:lvl1pPr>
          </a:lstStyle>
          <a:p>
            <a:pPr algn="l" defTabSz="914446">
              <a:buClr>
                <a:srgbClr val="0093A7"/>
              </a:buClr>
              <a:defRPr/>
            </a:pPr>
            <a:r>
              <a:rPr lang="en-US" sz="1333" kern="0" cap="all" noProof="0">
                <a:solidFill>
                  <a:srgbClr val="043962"/>
                </a:solidFill>
                <a:cs typeface="Calibri" panose="020F0502020204030204" pitchFamily="34" charset="0"/>
              </a:rPr>
              <a:t>Automotive &amp; Rails</a:t>
            </a:r>
          </a:p>
        </p:txBody>
      </p:sp>
      <p:sp>
        <p:nvSpPr>
          <p:cNvPr id="50" name="TextBox 4">
            <a:extLst>
              <a:ext uri="{FF2B5EF4-FFF2-40B4-BE49-F238E27FC236}">
                <a16:creationId xmlns:a16="http://schemas.microsoft.com/office/drawing/2014/main" id="{90CC7ACA-8B8F-C24F-8ECE-6D8EB69E70D3}"/>
              </a:ext>
            </a:extLst>
          </p:cNvPr>
          <p:cNvSpPr txBox="1"/>
          <p:nvPr userDrawn="1"/>
        </p:nvSpPr>
        <p:spPr>
          <a:xfrm>
            <a:off x="9753600" y="3920337"/>
            <a:ext cx="1922680" cy="2974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>
            <a:defPPr>
              <a:defRPr lang="uk-UA"/>
            </a:defPPr>
            <a:lvl1pPr algn="r">
              <a:defRPr sz="2000">
                <a:solidFill>
                  <a:schemeClr val="tx2"/>
                </a:solidFill>
              </a:defRPr>
            </a:lvl1pPr>
          </a:lstStyle>
          <a:p>
            <a:pPr algn="l" defTabSz="914446">
              <a:buClr>
                <a:srgbClr val="0093A7"/>
              </a:buClr>
              <a:defRPr/>
            </a:pPr>
            <a:r>
              <a:rPr lang="en-US" sz="1333" kern="0" cap="all" noProof="0">
                <a:solidFill>
                  <a:srgbClr val="043962"/>
                </a:solidFill>
                <a:cs typeface="Calibri" panose="020F0502020204030204" pitchFamily="34" charset="0"/>
              </a:rPr>
              <a:t>Aerospace &amp; Defense</a:t>
            </a:r>
          </a:p>
        </p:txBody>
      </p:sp>
      <p:sp>
        <p:nvSpPr>
          <p:cNvPr id="52" name="TextBox 4">
            <a:extLst>
              <a:ext uri="{FF2B5EF4-FFF2-40B4-BE49-F238E27FC236}">
                <a16:creationId xmlns:a16="http://schemas.microsoft.com/office/drawing/2014/main" id="{1942037B-09D4-074A-B106-C217B803E11F}"/>
              </a:ext>
            </a:extLst>
          </p:cNvPr>
          <p:cNvSpPr txBox="1"/>
          <p:nvPr userDrawn="1"/>
        </p:nvSpPr>
        <p:spPr>
          <a:xfrm>
            <a:off x="9753600" y="5664255"/>
            <a:ext cx="1922680" cy="297454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>
            <a:defPPr>
              <a:defRPr lang="uk-UA"/>
            </a:defPPr>
            <a:lvl1pPr algn="r">
              <a:defRPr sz="2000">
                <a:solidFill>
                  <a:schemeClr val="tx2"/>
                </a:solidFill>
              </a:defRPr>
            </a:lvl1pPr>
          </a:lstStyle>
          <a:p>
            <a:pPr algn="l" defTabSz="914446">
              <a:buClr>
                <a:srgbClr val="0093A7"/>
              </a:buClr>
              <a:defRPr/>
            </a:pPr>
            <a:r>
              <a:rPr lang="en-US" sz="1333" kern="0" cap="all" noProof="0">
                <a:solidFill>
                  <a:srgbClr val="043962"/>
                </a:solidFill>
                <a:cs typeface="Calibri" panose="020F0502020204030204" pitchFamily="34" charset="0"/>
              </a:rPr>
              <a:t>Energy &amp; life sciences</a:t>
            </a:r>
          </a:p>
        </p:txBody>
      </p:sp>
      <p:pic>
        <p:nvPicPr>
          <p:cNvPr id="60" name="Graphique 59">
            <a:extLst>
              <a:ext uri="{FF2B5EF4-FFF2-40B4-BE49-F238E27FC236}">
                <a16:creationId xmlns:a16="http://schemas.microsoft.com/office/drawing/2014/main" id="{04B11BA6-3094-0543-91EF-DD455078D24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86562" y="5750207"/>
            <a:ext cx="269593" cy="269593"/>
          </a:xfrm>
          <a:prstGeom prst="rect">
            <a:avLst/>
          </a:prstGeom>
        </p:spPr>
      </p:pic>
      <p:pic>
        <p:nvPicPr>
          <p:cNvPr id="61" name="Graphique 60">
            <a:extLst>
              <a:ext uri="{FF2B5EF4-FFF2-40B4-BE49-F238E27FC236}">
                <a16:creationId xmlns:a16="http://schemas.microsoft.com/office/drawing/2014/main" id="{288A2FF2-F5D8-244A-8DD3-A238B9AA7251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700000">
            <a:off x="9193879" y="3967055"/>
            <a:ext cx="255004" cy="255004"/>
          </a:xfrm>
          <a:prstGeom prst="rect">
            <a:avLst/>
          </a:prstGeom>
        </p:spPr>
      </p:pic>
      <p:pic>
        <p:nvPicPr>
          <p:cNvPr id="62" name="Graphique 61">
            <a:extLst>
              <a:ext uri="{FF2B5EF4-FFF2-40B4-BE49-F238E27FC236}">
                <a16:creationId xmlns:a16="http://schemas.microsoft.com/office/drawing/2014/main" id="{877A13F7-DE6F-8640-BB0B-76CD48735CF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56989" y="4902200"/>
            <a:ext cx="319719" cy="220004"/>
          </a:xfrm>
          <a:prstGeom prst="rect">
            <a:avLst/>
          </a:prstGeom>
        </p:spPr>
      </p:pic>
      <p:sp>
        <p:nvSpPr>
          <p:cNvPr id="63" name="Titre 1">
            <a:extLst>
              <a:ext uri="{FF2B5EF4-FFF2-40B4-BE49-F238E27FC236}">
                <a16:creationId xmlns:a16="http://schemas.microsoft.com/office/drawing/2014/main" id="{B1624F57-CD25-8E4B-A2BD-254A98AAA97C}"/>
              </a:ext>
            </a:extLst>
          </p:cNvPr>
          <p:cNvSpPr txBox="1">
            <a:spLocks/>
          </p:cNvSpPr>
          <p:nvPr userDrawn="1"/>
        </p:nvSpPr>
        <p:spPr>
          <a:xfrm>
            <a:off x="9610040" y="1685989"/>
            <a:ext cx="1895649" cy="254000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buClr>
                <a:srgbClr val="063C67"/>
              </a:buClr>
              <a:defRPr/>
            </a:pPr>
            <a:r>
              <a:rPr lang="en-US" sz="1333" b="1" kern="0" cap="all" noProof="0">
                <a:solidFill>
                  <a:srgbClr val="0093D6"/>
                </a:solidFill>
                <a:cs typeface="Calibri" panose="020F0502020204030204" pitchFamily="34" charset="0"/>
              </a:rPr>
              <a:t>Key messages</a:t>
            </a:r>
            <a:endParaRPr lang="en-US" sz="1200" b="1" i="1" kern="0" cap="all" noProof="0">
              <a:solidFill>
                <a:srgbClr val="0093D6"/>
              </a:solidFill>
              <a:cs typeface="Calibri" panose="020F0502020204030204" pitchFamily="34" charset="0"/>
            </a:endParaRPr>
          </a:p>
        </p:txBody>
      </p:sp>
      <p:pic>
        <p:nvPicPr>
          <p:cNvPr id="64" name="Graphique 63">
            <a:extLst>
              <a:ext uri="{FF2B5EF4-FFF2-40B4-BE49-F238E27FC236}">
                <a16:creationId xmlns:a16="http://schemas.microsoft.com/office/drawing/2014/main" id="{7374650F-F018-EA42-B62B-8CB80387691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71260" y="1650785"/>
            <a:ext cx="355815" cy="355815"/>
          </a:xfrm>
          <a:prstGeom prst="rect">
            <a:avLst/>
          </a:prstGeom>
        </p:spPr>
      </p:pic>
      <p:sp>
        <p:nvSpPr>
          <p:cNvPr id="66" name="Text Placeholder 9">
            <a:extLst>
              <a:ext uri="{FF2B5EF4-FFF2-40B4-BE49-F238E27FC236}">
                <a16:creationId xmlns:a16="http://schemas.microsoft.com/office/drawing/2014/main" id="{D4FEABC9-419E-8C4A-A1A7-AA1E421DD8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77715" y="1965516"/>
            <a:ext cx="868371" cy="21708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XX M€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0D04E8A8-311A-3140-A596-CB76DA9FA8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77715" y="2763906"/>
            <a:ext cx="868371" cy="21708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/>
              <a:t>XXXX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80E9B333-4428-FD46-8F14-580ECAC411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93361" y="2362200"/>
            <a:ext cx="2081476" cy="194519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+ XXXXXX / XXXXXX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3275E764-E0D5-7642-8A62-CE6B00D8D6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0000" y="1994526"/>
            <a:ext cx="486199" cy="310461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333" b="1" i="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38E775E0-2C92-C346-9D6E-E52192A00F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6706" y="2132306"/>
            <a:ext cx="3088562" cy="810137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90510" indent="-190510" algn="l">
              <a:lnSpc>
                <a:spcPct val="100000"/>
              </a:lnSpc>
              <a:spcBef>
                <a:spcPts val="0"/>
              </a:spcBef>
              <a:buClr>
                <a:srgbClr val="1D94C9"/>
              </a:buClr>
              <a:buSzPct val="130000"/>
              <a:buFont typeface="Arial" panose="020B0604020202020204" pitchFamily="34" charset="0"/>
              <a:buChar char="•"/>
              <a:defRPr sz="12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XXXXX</a:t>
            </a:r>
          </a:p>
          <a:p>
            <a:pPr lvl="0"/>
            <a:r>
              <a:rPr lang="en-US" noProof="0"/>
              <a:t>XXXXX</a:t>
            </a:r>
          </a:p>
          <a:p>
            <a:pPr lvl="0"/>
            <a:r>
              <a:rPr lang="en-US" noProof="0"/>
              <a:t>XXXXXXXXXXXXXXXXX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B8DE0E76-A9FE-764E-8797-C7C3D9C61B2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81858" y="4116370"/>
            <a:ext cx="1991862" cy="606105"/>
          </a:xfrm>
          <a:prstGeom prst="rect">
            <a:avLst/>
          </a:prstGeom>
        </p:spPr>
        <p:txBody>
          <a:bodyPr lIns="72000" tIns="0" rIns="72000" bIns="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67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XXXXX / XXXXX / XXXXX</a:t>
            </a:r>
          </a:p>
          <a:p>
            <a:pPr lvl="0"/>
            <a:r>
              <a:rPr lang="en-US" noProof="0"/>
              <a:t>XXXXXXX / XXXXX / XXXXXXX</a:t>
            </a:r>
          </a:p>
        </p:txBody>
      </p:sp>
      <p:sp>
        <p:nvSpPr>
          <p:cNvPr id="76" name="Text Placeholder 9">
            <a:extLst>
              <a:ext uri="{FF2B5EF4-FFF2-40B4-BE49-F238E27FC236}">
                <a16:creationId xmlns:a16="http://schemas.microsoft.com/office/drawing/2014/main" id="{9DAF68C7-6077-024A-B69B-4EE8578CC38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7724" y="4116370"/>
            <a:ext cx="1991862" cy="606105"/>
          </a:xfrm>
          <a:prstGeom prst="rect">
            <a:avLst/>
          </a:prstGeom>
        </p:spPr>
        <p:txBody>
          <a:bodyPr lIns="72000" tIns="0" rIns="72000" bIns="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67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XXXXX / XXXXX / XXXXX</a:t>
            </a:r>
          </a:p>
          <a:p>
            <a:pPr lvl="0"/>
            <a:r>
              <a:rPr lang="en-US" noProof="0"/>
              <a:t>XXXXXXX / XXXXX / XXXXXXX</a:t>
            </a:r>
          </a:p>
        </p:txBody>
      </p:sp>
      <p:sp>
        <p:nvSpPr>
          <p:cNvPr id="77" name="Text Placeholder 9">
            <a:extLst>
              <a:ext uri="{FF2B5EF4-FFF2-40B4-BE49-F238E27FC236}">
                <a16:creationId xmlns:a16="http://schemas.microsoft.com/office/drawing/2014/main" id="{BBB9362C-BC2B-C84B-8898-A0E44E5AA0B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81858" y="5492576"/>
            <a:ext cx="1991862" cy="606105"/>
          </a:xfrm>
          <a:prstGeom prst="rect">
            <a:avLst/>
          </a:prstGeom>
        </p:spPr>
        <p:txBody>
          <a:bodyPr lIns="72000" tIns="0" rIns="72000" bIns="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67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XXXXX / XXXXX / XXXXX</a:t>
            </a:r>
          </a:p>
          <a:p>
            <a:pPr lvl="0"/>
            <a:r>
              <a:rPr lang="en-US" noProof="0"/>
              <a:t>XXXXXXX / XXXXX / XXXXXXX</a:t>
            </a:r>
          </a:p>
        </p:txBody>
      </p:sp>
      <p:sp>
        <p:nvSpPr>
          <p:cNvPr id="78" name="Text Placeholder 9">
            <a:extLst>
              <a:ext uri="{FF2B5EF4-FFF2-40B4-BE49-F238E27FC236}">
                <a16:creationId xmlns:a16="http://schemas.microsoft.com/office/drawing/2014/main" id="{D05DAC57-6416-2346-B4CB-81CD165203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47724" y="5492576"/>
            <a:ext cx="1991862" cy="606105"/>
          </a:xfrm>
          <a:prstGeom prst="rect">
            <a:avLst/>
          </a:prstGeom>
        </p:spPr>
        <p:txBody>
          <a:bodyPr lIns="72000" tIns="0" rIns="72000" bIns="0" anchor="t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67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XXXXX / XXXXX / XXXXX</a:t>
            </a:r>
          </a:p>
          <a:p>
            <a:pPr lvl="0"/>
            <a:r>
              <a:rPr lang="en-US" noProof="0"/>
              <a:t>XXXXXXX / XXXXX / XXXXXXX</a:t>
            </a:r>
          </a:p>
        </p:txBody>
      </p:sp>
      <p:sp>
        <p:nvSpPr>
          <p:cNvPr id="80" name="Text Placeholder 9">
            <a:extLst>
              <a:ext uri="{FF2B5EF4-FFF2-40B4-BE49-F238E27FC236}">
                <a16:creationId xmlns:a16="http://schemas.microsoft.com/office/drawing/2014/main" id="{3C4F0036-53E4-7444-95AE-652DD97DF4C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70131" y="4260411"/>
            <a:ext cx="486199" cy="155231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none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XX%</a:t>
            </a:r>
          </a:p>
        </p:txBody>
      </p:sp>
      <p:sp>
        <p:nvSpPr>
          <p:cNvPr id="82" name="Text Placeholder 9">
            <a:extLst>
              <a:ext uri="{FF2B5EF4-FFF2-40B4-BE49-F238E27FC236}">
                <a16:creationId xmlns:a16="http://schemas.microsoft.com/office/drawing/2014/main" id="{305A2D1A-F63E-4F47-B537-F17C17F981F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70131" y="5142284"/>
            <a:ext cx="486199" cy="155231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none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XX%</a:t>
            </a:r>
          </a:p>
        </p:txBody>
      </p:sp>
      <p:sp>
        <p:nvSpPr>
          <p:cNvPr id="84" name="Text Placeholder 9">
            <a:extLst>
              <a:ext uri="{FF2B5EF4-FFF2-40B4-BE49-F238E27FC236}">
                <a16:creationId xmlns:a16="http://schemas.microsoft.com/office/drawing/2014/main" id="{8645C067-A51B-9443-8A22-BA3A4E05C80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78174" y="6067893"/>
            <a:ext cx="486199" cy="155231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none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XX%</a:t>
            </a:r>
          </a:p>
        </p:txBody>
      </p:sp>
      <p:sp>
        <p:nvSpPr>
          <p:cNvPr id="86" name="Text Placeholder 9">
            <a:extLst>
              <a:ext uri="{FF2B5EF4-FFF2-40B4-BE49-F238E27FC236}">
                <a16:creationId xmlns:a16="http://schemas.microsoft.com/office/drawing/2014/main" id="{3EDB0ED9-B79B-0641-B2B5-FACE9B4D40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826237" y="4200005"/>
            <a:ext cx="1876827" cy="4786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333" b="0" i="1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XXXX, XXXX, XXXX, XXXXX, XXXX, XXX</a:t>
            </a:r>
          </a:p>
        </p:txBody>
      </p:sp>
      <p:sp>
        <p:nvSpPr>
          <p:cNvPr id="89" name="Text Placeholder 9">
            <a:extLst>
              <a:ext uri="{FF2B5EF4-FFF2-40B4-BE49-F238E27FC236}">
                <a16:creationId xmlns:a16="http://schemas.microsoft.com/office/drawing/2014/main" id="{DFAC9171-3874-D44A-8BF3-0FDBD00803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826237" y="5053445"/>
            <a:ext cx="1876827" cy="4786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333" b="0" i="1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XXXX, XXXX, XXXX, </a:t>
            </a:r>
          </a:p>
        </p:txBody>
      </p:sp>
      <p:sp>
        <p:nvSpPr>
          <p:cNvPr id="91" name="Text Placeholder 9">
            <a:extLst>
              <a:ext uri="{FF2B5EF4-FFF2-40B4-BE49-F238E27FC236}">
                <a16:creationId xmlns:a16="http://schemas.microsoft.com/office/drawing/2014/main" id="{B9D894E4-8CE2-924B-8123-00C3D4DF79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26237" y="5947525"/>
            <a:ext cx="1876827" cy="47867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sz="1333" b="0" i="1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XXXX, XXXX, XXXX, XXXXX, XXXX, XXX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A2185934-0996-5F4D-9E2D-EF1FC12C7B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1184" y="3069064"/>
            <a:ext cx="3723616" cy="1754399"/>
          </a:xfrm>
          <a:prstGeom prst="rect">
            <a:avLst/>
          </a:prstGeom>
        </p:spPr>
        <p:txBody>
          <a:bodyPr lIns="108000" tIns="0" rIns="10800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i="0" cap="all" spc="0" baseline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59000"/>
                    </a:prstClr>
                  </a:outerShdw>
                </a:effectLst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48F0322F-F31C-7A42-8158-69A8227D79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24053" y="5356602"/>
            <a:ext cx="2465555" cy="62835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108000" tIns="108000" rIns="108000" bIns="108000" anchor="ctr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33" b="1" i="0" cap="all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XXXXXXXXX</a:t>
            </a:r>
          </a:p>
          <a:p>
            <a:pPr lvl="0"/>
            <a:r>
              <a:rPr lang="en-US" noProof="0"/>
              <a:t>XXXXX</a:t>
            </a:r>
          </a:p>
        </p:txBody>
      </p:sp>
      <p:sp>
        <p:nvSpPr>
          <p:cNvPr id="101" name="Text Placeholder 9">
            <a:extLst>
              <a:ext uri="{FF2B5EF4-FFF2-40B4-BE49-F238E27FC236}">
                <a16:creationId xmlns:a16="http://schemas.microsoft.com/office/drawing/2014/main" id="{CF86F8EF-E0CC-2F41-BFEE-BA75072D3E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24053" y="6074998"/>
            <a:ext cx="2465555" cy="257369"/>
          </a:xfrm>
          <a:prstGeom prst="rect">
            <a:avLst/>
          </a:prstGeom>
          <a:solidFill>
            <a:srgbClr val="063D67">
              <a:alpha val="80000"/>
            </a:srgbClr>
          </a:solidFill>
        </p:spPr>
        <p:txBody>
          <a:bodyPr lIns="108000" tIns="36000" rIns="108000" bIns="36000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none" spc="2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Xxxxxxxxxxxx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7419E6FC-83F1-7C40-9F57-14FEDDD286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3361" y="2565400"/>
            <a:ext cx="2081476" cy="36254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i="1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Country, Country, Country</a:t>
            </a:r>
          </a:p>
        </p:txBody>
      </p:sp>
      <p:sp>
        <p:nvSpPr>
          <p:cNvPr id="111" name="Text Placeholder 9">
            <a:extLst>
              <a:ext uri="{FF2B5EF4-FFF2-40B4-BE49-F238E27FC236}">
                <a16:creationId xmlns:a16="http://schemas.microsoft.com/office/drawing/2014/main" id="{4135462C-10BA-E045-9D8E-D46469E3821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91714" y="5156200"/>
            <a:ext cx="1982005" cy="257369"/>
          </a:xfrm>
          <a:prstGeom prst="rect">
            <a:avLst/>
          </a:prstGeom>
          <a:solidFill>
            <a:srgbClr val="063D67"/>
          </a:solidFill>
        </p:spPr>
        <p:txBody>
          <a:bodyPr wrap="square" lIns="108000" tIns="36000" rIns="108000" bIns="36000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all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Xxxxxxxxxxxx</a:t>
            </a:r>
          </a:p>
        </p:txBody>
      </p:sp>
      <p:sp>
        <p:nvSpPr>
          <p:cNvPr id="115" name="Text Placeholder 9">
            <a:extLst>
              <a:ext uri="{FF2B5EF4-FFF2-40B4-BE49-F238E27FC236}">
                <a16:creationId xmlns:a16="http://schemas.microsoft.com/office/drawing/2014/main" id="{DD547099-36E5-AD45-998A-B8A89F10F3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57581" y="5156200"/>
            <a:ext cx="1982005" cy="257369"/>
          </a:xfrm>
          <a:prstGeom prst="rect">
            <a:avLst/>
          </a:prstGeom>
          <a:solidFill>
            <a:srgbClr val="063D67"/>
          </a:solidFill>
        </p:spPr>
        <p:txBody>
          <a:bodyPr wrap="square" lIns="108000" tIns="36000" rIns="108000" bIns="36000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all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Xxxxxxxxxxxx</a:t>
            </a:r>
          </a:p>
        </p:txBody>
      </p:sp>
      <p:sp>
        <p:nvSpPr>
          <p:cNvPr id="116" name="Text Placeholder 9">
            <a:extLst>
              <a:ext uri="{FF2B5EF4-FFF2-40B4-BE49-F238E27FC236}">
                <a16:creationId xmlns:a16="http://schemas.microsoft.com/office/drawing/2014/main" id="{0BB7D94B-0F4D-3747-B5BA-5C7DBDF5C6B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91714" y="3784600"/>
            <a:ext cx="1982005" cy="257369"/>
          </a:xfrm>
          <a:prstGeom prst="rect">
            <a:avLst/>
          </a:prstGeom>
          <a:solidFill>
            <a:srgbClr val="063D67"/>
          </a:solidFill>
        </p:spPr>
        <p:txBody>
          <a:bodyPr wrap="square" lIns="108000" tIns="36000" rIns="108000" bIns="36000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all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Xxxxxxxxxxxx</a:t>
            </a:r>
          </a:p>
        </p:txBody>
      </p:sp>
      <p:sp>
        <p:nvSpPr>
          <p:cNvPr id="117" name="Text Placeholder 9">
            <a:extLst>
              <a:ext uri="{FF2B5EF4-FFF2-40B4-BE49-F238E27FC236}">
                <a16:creationId xmlns:a16="http://schemas.microsoft.com/office/drawing/2014/main" id="{3FA3BC9A-18AE-3645-A3D4-A61988BED36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57581" y="3784600"/>
            <a:ext cx="1982005" cy="257369"/>
          </a:xfrm>
          <a:prstGeom prst="rect">
            <a:avLst/>
          </a:prstGeom>
          <a:solidFill>
            <a:srgbClr val="063D67"/>
          </a:solidFill>
        </p:spPr>
        <p:txBody>
          <a:bodyPr wrap="square" lIns="108000" tIns="36000" rIns="108000" bIns="36000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all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Xxxxxxxxxxxx</a:t>
            </a:r>
          </a:p>
        </p:txBody>
      </p:sp>
    </p:spTree>
    <p:extLst>
      <p:ext uri="{BB962C8B-B14F-4D97-AF65-F5344CB8AC3E}">
        <p14:creationId xmlns:p14="http://schemas.microsoft.com/office/powerpoint/2010/main" val="2571738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Line ID C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87D5D2C8-ABDC-974C-A706-FDAAA8C03AA3}"/>
              </a:ext>
            </a:extLst>
          </p:cNvPr>
          <p:cNvSpPr/>
          <p:nvPr userDrawn="1"/>
        </p:nvSpPr>
        <p:spPr>
          <a:xfrm>
            <a:off x="0" y="973907"/>
            <a:ext cx="12192000" cy="58869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rtlCol="0" anchor="ctr"/>
          <a:lstStyle/>
          <a:p>
            <a:pPr algn="ctr" defTabSz="914446"/>
            <a:endParaRPr lang="en-US" sz="1067" b="1" spc="200" noProof="0">
              <a:solidFill>
                <a:srgbClr val="F075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AF0BC1B-1332-FB49-B192-24514A070A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6914" y="1517133"/>
            <a:ext cx="3737886" cy="506146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DC20C416-19C4-8F45-948B-19BB0B2D43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1" y="134988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A382EA4E-CEF8-2F44-AB8E-66603E501B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1" y="597921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A2185934-0996-5F4D-9E2D-EF1FC12C7B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1184" y="3069064"/>
            <a:ext cx="3723616" cy="1754399"/>
          </a:xfrm>
          <a:prstGeom prst="rect">
            <a:avLst/>
          </a:prstGeom>
        </p:spPr>
        <p:txBody>
          <a:bodyPr lIns="108000" tIns="0" rIns="10800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i="0" cap="all" spc="0" baseline="0">
                <a:solidFill>
                  <a:schemeClr val="bg1"/>
                </a:solidFill>
                <a:effectLst>
                  <a:outerShdw blurRad="292100" dist="38100" dir="2700000" algn="tl" rotWithShape="0">
                    <a:prstClr val="black">
                      <a:alpha val="59000"/>
                    </a:prstClr>
                  </a:outerShdw>
                </a:effectLst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48F0322F-F31C-7A42-8158-69A8227D79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24053" y="5356602"/>
            <a:ext cx="2465555" cy="62835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108000" tIns="108000" rIns="108000" bIns="108000" anchor="ctr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33" b="1" i="0" cap="all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XXXXXXXXX</a:t>
            </a:r>
          </a:p>
          <a:p>
            <a:pPr lvl="0"/>
            <a:r>
              <a:rPr lang="en-US" noProof="0"/>
              <a:t>XXXXX</a:t>
            </a:r>
          </a:p>
        </p:txBody>
      </p:sp>
      <p:sp>
        <p:nvSpPr>
          <p:cNvPr id="101" name="Text Placeholder 9">
            <a:extLst>
              <a:ext uri="{FF2B5EF4-FFF2-40B4-BE49-F238E27FC236}">
                <a16:creationId xmlns:a16="http://schemas.microsoft.com/office/drawing/2014/main" id="{CF86F8EF-E0CC-2F41-BFEE-BA75072D3E6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24053" y="6074998"/>
            <a:ext cx="2465555" cy="257369"/>
          </a:xfrm>
          <a:prstGeom prst="rect">
            <a:avLst/>
          </a:prstGeom>
          <a:solidFill>
            <a:srgbClr val="063D67">
              <a:alpha val="80000"/>
            </a:srgbClr>
          </a:solidFill>
        </p:spPr>
        <p:txBody>
          <a:bodyPr lIns="108000" tIns="36000" rIns="108000" bIns="36000" anchor="t" anchorCtr="0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1" i="0" cap="none" spc="2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Xxxxxxxxxxxx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9051FFC-36B7-884A-A3C9-0DA958D09ED0}"/>
              </a:ext>
            </a:extLst>
          </p:cNvPr>
          <p:cNvSpPr/>
          <p:nvPr userDrawn="1"/>
        </p:nvSpPr>
        <p:spPr>
          <a:xfrm>
            <a:off x="4308421" y="1584984"/>
            <a:ext cx="3674400" cy="1588794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>
                <a:lumMod val="95000"/>
              </a:schemeClr>
            </a:solidFill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C19E267-7AE0-EF4F-8423-669882138395}"/>
              </a:ext>
            </a:extLst>
          </p:cNvPr>
          <p:cNvSpPr/>
          <p:nvPr userDrawn="1"/>
        </p:nvSpPr>
        <p:spPr>
          <a:xfrm>
            <a:off x="8128000" y="1584984"/>
            <a:ext cx="3674400" cy="1588794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>
                <a:lumMod val="95000"/>
              </a:schemeClr>
            </a:solidFill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365790E-66E8-6647-B535-187964E64061}"/>
              </a:ext>
            </a:extLst>
          </p:cNvPr>
          <p:cNvSpPr/>
          <p:nvPr userDrawn="1"/>
        </p:nvSpPr>
        <p:spPr>
          <a:xfrm>
            <a:off x="4308421" y="3322324"/>
            <a:ext cx="3674400" cy="1588794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>
                <a:lumMod val="95000"/>
              </a:schemeClr>
            </a:solidFill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095DE50-A6C5-C649-B909-2612FC192CF5}"/>
              </a:ext>
            </a:extLst>
          </p:cNvPr>
          <p:cNvSpPr/>
          <p:nvPr userDrawn="1"/>
        </p:nvSpPr>
        <p:spPr>
          <a:xfrm>
            <a:off x="8128000" y="3322324"/>
            <a:ext cx="3674400" cy="1588794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>
                <a:lumMod val="95000"/>
              </a:schemeClr>
            </a:solidFill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3D1D7E1-CBC9-7941-8C62-2433B0DC4DD6}"/>
              </a:ext>
            </a:extLst>
          </p:cNvPr>
          <p:cNvSpPr/>
          <p:nvPr userDrawn="1"/>
        </p:nvSpPr>
        <p:spPr>
          <a:xfrm>
            <a:off x="4308421" y="5046934"/>
            <a:ext cx="3674400" cy="1588794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>
                <a:lumMod val="95000"/>
              </a:schemeClr>
            </a:solidFill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7D4BFDE-0C4E-8047-9343-BD344FDAC225}"/>
              </a:ext>
            </a:extLst>
          </p:cNvPr>
          <p:cNvSpPr/>
          <p:nvPr userDrawn="1"/>
        </p:nvSpPr>
        <p:spPr>
          <a:xfrm>
            <a:off x="8128000" y="5046934"/>
            <a:ext cx="3674400" cy="1588794"/>
          </a:xfrm>
          <a:prstGeom prst="rect">
            <a:avLst/>
          </a:prstGeom>
          <a:solidFill>
            <a:schemeClr val="bg2"/>
          </a:solidFill>
          <a:ln w="3175">
            <a:solidFill>
              <a:schemeClr val="bg2">
                <a:lumMod val="95000"/>
              </a:schemeClr>
            </a:solidFill>
          </a:ln>
          <a:effectLst>
            <a:outerShdw blurRad="38100" dist="38100" dir="2700000" algn="tl" rotWithShape="0">
              <a:prstClr val="black">
                <a:alpha val="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</a:endParaRPr>
          </a:p>
        </p:txBody>
      </p:sp>
      <p:sp>
        <p:nvSpPr>
          <p:cNvPr id="107" name="Text Placeholder 9">
            <a:extLst>
              <a:ext uri="{FF2B5EF4-FFF2-40B4-BE49-F238E27FC236}">
                <a16:creationId xmlns:a16="http://schemas.microsoft.com/office/drawing/2014/main" id="{D5BE2689-C06E-6048-9458-4B9931DCAF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70421" y="2159000"/>
            <a:ext cx="3431979" cy="1014778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190510" indent="-19051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20000"/>
              <a:buFont typeface="Arial" panose="020B0604020202020204" pitchFamily="34" charset="0"/>
              <a:buChar char="•"/>
              <a:defRPr sz="10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XXXXX</a:t>
            </a:r>
          </a:p>
          <a:p>
            <a:pPr lvl="0"/>
            <a:r>
              <a:rPr lang="en-US" noProof="0"/>
              <a:t>XXXXX</a:t>
            </a:r>
          </a:p>
          <a:p>
            <a:pPr lvl="0"/>
            <a:r>
              <a:rPr lang="en-US" noProof="0"/>
              <a:t>XXXXXXXXXXXXXXXXX</a:t>
            </a:r>
          </a:p>
          <a:p>
            <a:pPr lvl="0"/>
            <a:endParaRPr lang="en-US" noProof="0"/>
          </a:p>
        </p:txBody>
      </p:sp>
      <p:sp>
        <p:nvSpPr>
          <p:cNvPr id="109" name="Text Placeholder 9">
            <a:extLst>
              <a:ext uri="{FF2B5EF4-FFF2-40B4-BE49-F238E27FC236}">
                <a16:creationId xmlns:a16="http://schemas.microsoft.com/office/drawing/2014/main" id="{6498302A-C235-D647-B518-6422276D45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70421" y="3886200"/>
            <a:ext cx="3431979" cy="1024917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190510" indent="-19051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20000"/>
              <a:buFont typeface="Arial" panose="020B0604020202020204" pitchFamily="34" charset="0"/>
              <a:buChar char="•"/>
              <a:defRPr sz="10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XXXXX</a:t>
            </a:r>
          </a:p>
          <a:p>
            <a:pPr lvl="0"/>
            <a:r>
              <a:rPr lang="en-US" noProof="0"/>
              <a:t>XXXXX</a:t>
            </a:r>
          </a:p>
          <a:p>
            <a:pPr lvl="0"/>
            <a:r>
              <a:rPr lang="en-US" noProof="0"/>
              <a:t>XXXXXXXXXXXXXXXXX</a:t>
            </a:r>
          </a:p>
          <a:p>
            <a:pPr lvl="0"/>
            <a:endParaRPr lang="en-US" noProof="0"/>
          </a:p>
        </p:txBody>
      </p:sp>
      <p:sp>
        <p:nvSpPr>
          <p:cNvPr id="110" name="Text Placeholder 9">
            <a:extLst>
              <a:ext uri="{FF2B5EF4-FFF2-40B4-BE49-F238E27FC236}">
                <a16:creationId xmlns:a16="http://schemas.microsoft.com/office/drawing/2014/main" id="{64558353-679A-1B46-959B-32508D2FDE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370421" y="5590822"/>
            <a:ext cx="3431979" cy="1044906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190510" indent="-19051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20000"/>
              <a:buFont typeface="Arial" panose="020B0604020202020204" pitchFamily="34" charset="0"/>
              <a:buChar char="•"/>
              <a:defRPr sz="10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XXXXX</a:t>
            </a:r>
          </a:p>
          <a:p>
            <a:pPr lvl="0"/>
            <a:r>
              <a:rPr lang="en-US" noProof="0"/>
              <a:t>XXXXX</a:t>
            </a:r>
          </a:p>
          <a:p>
            <a:pPr lvl="0"/>
            <a:r>
              <a:rPr lang="en-US" noProof="0"/>
              <a:t>XXXXXXXXXXXXXXXXX</a:t>
            </a:r>
          </a:p>
          <a:p>
            <a:pPr lvl="0"/>
            <a:endParaRPr lang="en-US" noProof="0"/>
          </a:p>
        </p:txBody>
      </p:sp>
      <p:sp>
        <p:nvSpPr>
          <p:cNvPr id="112" name="Text Placeholder 9">
            <a:extLst>
              <a:ext uri="{FF2B5EF4-FFF2-40B4-BE49-F238E27FC236}">
                <a16:creationId xmlns:a16="http://schemas.microsoft.com/office/drawing/2014/main" id="{EC9E01BB-AB2B-BA48-86D7-C8824EFA06A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43488" y="2159000"/>
            <a:ext cx="3431979" cy="1014778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190510" indent="-19051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20000"/>
              <a:buFont typeface="Arial" panose="020B0604020202020204" pitchFamily="34" charset="0"/>
              <a:buChar char="•"/>
              <a:defRPr sz="10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XXXXX</a:t>
            </a:r>
          </a:p>
          <a:p>
            <a:pPr lvl="0"/>
            <a:r>
              <a:rPr lang="en-US" noProof="0"/>
              <a:t>XXXXX</a:t>
            </a:r>
          </a:p>
          <a:p>
            <a:pPr lvl="0"/>
            <a:r>
              <a:rPr lang="en-US" noProof="0"/>
              <a:t>XXXXXXXXXXXXXXXXX</a:t>
            </a:r>
          </a:p>
          <a:p>
            <a:pPr lvl="0"/>
            <a:endParaRPr lang="en-US" noProof="0"/>
          </a:p>
        </p:txBody>
      </p:sp>
      <p:sp>
        <p:nvSpPr>
          <p:cNvPr id="113" name="Text Placeholder 9">
            <a:extLst>
              <a:ext uri="{FF2B5EF4-FFF2-40B4-BE49-F238E27FC236}">
                <a16:creationId xmlns:a16="http://schemas.microsoft.com/office/drawing/2014/main" id="{0B35AB0F-C47B-3448-ABFF-2130B984661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43488" y="3886200"/>
            <a:ext cx="3431979" cy="1024917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190510" indent="-19051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20000"/>
              <a:buFont typeface="Arial" panose="020B0604020202020204" pitchFamily="34" charset="0"/>
              <a:buChar char="•"/>
              <a:defRPr sz="10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XXXXX</a:t>
            </a:r>
          </a:p>
          <a:p>
            <a:pPr lvl="0"/>
            <a:r>
              <a:rPr lang="en-US" noProof="0"/>
              <a:t>XXXXX</a:t>
            </a:r>
          </a:p>
          <a:p>
            <a:pPr lvl="0"/>
            <a:r>
              <a:rPr lang="en-US" noProof="0"/>
              <a:t>XXXXXXXXXXXXXXXXX</a:t>
            </a:r>
          </a:p>
          <a:p>
            <a:pPr lvl="0"/>
            <a:endParaRPr lang="en-US" noProof="0"/>
          </a:p>
        </p:txBody>
      </p:sp>
      <p:sp>
        <p:nvSpPr>
          <p:cNvPr id="114" name="Text Placeholder 9">
            <a:extLst>
              <a:ext uri="{FF2B5EF4-FFF2-40B4-BE49-F238E27FC236}">
                <a16:creationId xmlns:a16="http://schemas.microsoft.com/office/drawing/2014/main" id="{D35A4D36-DEB3-3241-AFA5-F9BA45119B5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543488" y="5590822"/>
            <a:ext cx="3431979" cy="1044906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190510" indent="-19051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20000"/>
              <a:buFont typeface="Arial" panose="020B0604020202020204" pitchFamily="34" charset="0"/>
              <a:buChar char="•"/>
              <a:defRPr sz="1000" b="0" i="0" cap="none" spc="0" baseline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XXXXX</a:t>
            </a:r>
          </a:p>
          <a:p>
            <a:pPr lvl="0"/>
            <a:r>
              <a:rPr lang="en-US" noProof="0"/>
              <a:t>XXXXX</a:t>
            </a:r>
          </a:p>
          <a:p>
            <a:pPr lvl="0"/>
            <a:r>
              <a:rPr lang="en-US" noProof="0"/>
              <a:t>XXXXXXXXXXXXXXXXX</a:t>
            </a:r>
          </a:p>
          <a:p>
            <a:pPr lvl="0"/>
            <a:endParaRPr lang="en-US" noProof="0"/>
          </a:p>
        </p:txBody>
      </p:sp>
      <p:sp>
        <p:nvSpPr>
          <p:cNvPr id="120" name="Text Placeholder 9">
            <a:extLst>
              <a:ext uri="{FF2B5EF4-FFF2-40B4-BE49-F238E27FC236}">
                <a16:creationId xmlns:a16="http://schemas.microsoft.com/office/drawing/2014/main" id="{A451B9F8-F046-E547-9ECC-B5AB4EDEFDB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31894" y="1780394"/>
            <a:ext cx="2580105" cy="171078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30000"/>
              <a:buFont typeface="Arial" panose="020B0604020202020204" pitchFamily="34" charset="0"/>
              <a:buNone/>
              <a:defRPr sz="1200" b="1" i="0" cap="all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22" name="Text Placeholder 9">
            <a:extLst>
              <a:ext uri="{FF2B5EF4-FFF2-40B4-BE49-F238E27FC236}">
                <a16:creationId xmlns:a16="http://schemas.microsoft.com/office/drawing/2014/main" id="{B13480C2-0C0E-E642-AD76-B3D0B70B463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331894" y="3507594"/>
            <a:ext cx="2580105" cy="171078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30000"/>
              <a:buFont typeface="Arial" panose="020B0604020202020204" pitchFamily="34" charset="0"/>
              <a:buNone/>
              <a:defRPr sz="1200" b="1" i="0" cap="all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24" name="Text Placeholder 9">
            <a:extLst>
              <a:ext uri="{FF2B5EF4-FFF2-40B4-BE49-F238E27FC236}">
                <a16:creationId xmlns:a16="http://schemas.microsoft.com/office/drawing/2014/main" id="{AC83874E-FD89-4B43-B1B1-7814BAA8DD0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31894" y="5189638"/>
            <a:ext cx="2580105" cy="171078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30000"/>
              <a:buFont typeface="Arial" panose="020B0604020202020204" pitchFamily="34" charset="0"/>
              <a:buNone/>
              <a:defRPr sz="1200" b="1" i="0" cap="all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28" name="Text Placeholder 9">
            <a:extLst>
              <a:ext uri="{FF2B5EF4-FFF2-40B4-BE49-F238E27FC236}">
                <a16:creationId xmlns:a16="http://schemas.microsoft.com/office/drawing/2014/main" id="{5CCCB6CA-3C3A-1D46-954A-3E0F4DE1A9C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527538" y="1780394"/>
            <a:ext cx="2580105" cy="171078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30000"/>
              <a:buFont typeface="Arial" panose="020B0604020202020204" pitchFamily="34" charset="0"/>
              <a:buNone/>
              <a:defRPr sz="1200" b="1" i="0" cap="all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29" name="Text Placeholder 9">
            <a:extLst>
              <a:ext uri="{FF2B5EF4-FFF2-40B4-BE49-F238E27FC236}">
                <a16:creationId xmlns:a16="http://schemas.microsoft.com/office/drawing/2014/main" id="{7EFB5DDB-DA11-EE43-8DDA-7D7848EFE5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527538" y="3507594"/>
            <a:ext cx="2580105" cy="171078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30000"/>
              <a:buFont typeface="Arial" panose="020B0604020202020204" pitchFamily="34" charset="0"/>
              <a:buNone/>
              <a:defRPr sz="1200" b="1" i="0" cap="all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0" name="Text Placeholder 9">
            <a:extLst>
              <a:ext uri="{FF2B5EF4-FFF2-40B4-BE49-F238E27FC236}">
                <a16:creationId xmlns:a16="http://schemas.microsoft.com/office/drawing/2014/main" id="{EF24A950-9680-B54E-A655-9DA76AD8F10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27538" y="5189638"/>
            <a:ext cx="2580105" cy="171078"/>
          </a:xfrm>
          <a:prstGeom prst="rect">
            <a:avLst/>
          </a:prstGeom>
        </p:spPr>
        <p:txBody>
          <a:bodyPr lIns="0" tIns="0" rIns="144000" bIns="144000" anchor="t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Clr>
                <a:srgbClr val="1D94C9"/>
              </a:buClr>
              <a:buSzPct val="130000"/>
              <a:buFont typeface="Arial" panose="020B0604020202020204" pitchFamily="34" charset="0"/>
              <a:buNone/>
              <a:defRPr sz="1200" b="1" i="0" cap="all" spc="0" baseline="0">
                <a:solidFill>
                  <a:srgbClr val="063D6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53643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D4A30F7-8DB7-C34C-8CCB-ED5D93297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5103" y="1265633"/>
            <a:ext cx="4323276" cy="531296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B98EC412-A517-7841-AD7A-EA5D6B7F4F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1" y="134988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A773A084-B15D-C542-AC13-1B8474AF32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1" y="597921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72942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Image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51DDBD5E-6AC2-C249-84BB-66345FF882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2800" y="1265633"/>
            <a:ext cx="4323276" cy="531296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C4D17CBA-29E2-C543-B511-EDF93853E8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1" y="134988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1CF5BFDA-F51D-2144-855F-C02545952A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1" y="597921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970356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0D4A30F7-8DB7-C34C-8CCB-ED5D93297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5103" y="1265633"/>
            <a:ext cx="4323276" cy="531296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51DDBD5E-6AC2-C249-84BB-66345FF882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2800" y="1265633"/>
            <a:ext cx="4323276" cy="5312967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CC677436-ADCF-5D4F-AF0E-C32CC7A5CA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1" y="134988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FBFB8D5E-33B6-F746-80F4-DAB16CE8E4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1" y="597921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099925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Gre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A5FE561-8091-F74E-9DA6-6FDE0799E017}"/>
              </a:ext>
            </a:extLst>
          </p:cNvPr>
          <p:cNvSpPr/>
          <p:nvPr userDrawn="1"/>
        </p:nvSpPr>
        <p:spPr>
          <a:xfrm>
            <a:off x="0" y="971085"/>
            <a:ext cx="12192000" cy="58869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000" rIns="96000" rtlCol="0" anchor="ctr"/>
          <a:lstStyle/>
          <a:p>
            <a:pPr algn="ctr" defTabSz="914446"/>
            <a:endParaRPr lang="en-US" sz="1067" b="1" spc="200" noProof="0">
              <a:solidFill>
                <a:srgbClr val="F075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7A24EC-7493-FA41-91E1-2FEE933688B0}"/>
              </a:ext>
            </a:extLst>
          </p:cNvPr>
          <p:cNvSpPr/>
          <p:nvPr userDrawn="1"/>
        </p:nvSpPr>
        <p:spPr>
          <a:xfrm>
            <a:off x="8245226" y="1549400"/>
            <a:ext cx="3585485" cy="4978400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8F0FBE-D417-284F-8A43-353CE2102955}"/>
              </a:ext>
            </a:extLst>
          </p:cNvPr>
          <p:cNvSpPr/>
          <p:nvPr userDrawn="1"/>
        </p:nvSpPr>
        <p:spPr>
          <a:xfrm>
            <a:off x="355600" y="1549400"/>
            <a:ext cx="3585485" cy="4978400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CA86E78-2195-B241-9E58-B61566E1468C}"/>
              </a:ext>
            </a:extLst>
          </p:cNvPr>
          <p:cNvSpPr/>
          <p:nvPr userDrawn="1"/>
        </p:nvSpPr>
        <p:spPr>
          <a:xfrm>
            <a:off x="4302960" y="1549400"/>
            <a:ext cx="3585485" cy="4978400"/>
          </a:xfrm>
          <a:prstGeom prst="rect">
            <a:avLst/>
          </a:prstGeom>
          <a:solidFill>
            <a:schemeClr val="bg1"/>
          </a:solidFill>
          <a:ln w="63500">
            <a:noFill/>
          </a:ln>
          <a:effectLst>
            <a:outerShdw blurRad="88900" dist="38100" dir="2700000" algn="t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en-US" sz="1867" noProof="0">
              <a:solidFill>
                <a:srgbClr val="063C67"/>
              </a:solidFill>
            </a:endParaRP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BD315A7B-540B-2F46-A980-C9D98C4690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5600" y="1549400"/>
            <a:ext cx="3585485" cy="169195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D8F255A7-0FC6-5F41-A4FF-00AE5C1640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6685" y="1549400"/>
            <a:ext cx="3585485" cy="169195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BFEAE8FB-9F28-8C47-9672-2D030641AF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1501" y="1549400"/>
            <a:ext cx="3572936" cy="169195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82CB3630-0341-994D-A777-248A5A7ACC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1731" y="134988"/>
            <a:ext cx="9603175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none" spc="0" baseline="0">
                <a:solidFill>
                  <a:srgbClr val="04396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3A7353ED-B2DD-E546-902A-00E0D1FAF5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41731" y="597921"/>
            <a:ext cx="9603175" cy="34187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1" i="0" cap="none" spc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19052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hyperlink" Target="https://www.youtube.com/user/AltenSweden" TargetMode="External"/><Relationship Id="rId3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32" Type="http://schemas.openxmlformats.org/officeDocument/2006/relationships/hyperlink" Target="https://www.facebook.com/pg/altensweden" TargetMode="Externa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28" Type="http://schemas.openxmlformats.org/officeDocument/2006/relationships/hyperlink" Target="https://www.alten.se/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hyperlink" Target="https://www.linkedin.com/company/alten-sweden/" TargetMode="External"/><Relationship Id="rId27" Type="http://schemas.openxmlformats.org/officeDocument/2006/relationships/image" Target="../media/image4.svg"/><Relationship Id="rId30" Type="http://schemas.openxmlformats.org/officeDocument/2006/relationships/image" Target="../media/image6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34A4D68-951E-B84E-B9F3-A72A424E3278}"/>
              </a:ext>
            </a:extLst>
          </p:cNvPr>
          <p:cNvSpPr/>
          <p:nvPr userDrawn="1"/>
        </p:nvSpPr>
        <p:spPr>
          <a:xfrm>
            <a:off x="0" y="597921"/>
            <a:ext cx="12192000" cy="373164"/>
          </a:xfrm>
          <a:prstGeom prst="rect">
            <a:avLst/>
          </a:prstGeom>
          <a:gradFill flip="none" rotWithShape="1">
            <a:gsLst>
              <a:gs pos="0">
                <a:srgbClr val="043962"/>
              </a:gs>
              <a:gs pos="100000">
                <a:srgbClr val="1D94C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en-US" sz="1800" noProof="0">
              <a:solidFill>
                <a:srgbClr val="FFFFFF"/>
              </a:solidFill>
            </a:endParaRPr>
          </a:p>
        </p:txBody>
      </p:sp>
      <p:pic>
        <p:nvPicPr>
          <p:cNvPr id="4" name="Graphique 3">
            <a:hlinkClick r:id="rId22"/>
            <a:extLst>
              <a:ext uri="{FF2B5EF4-FFF2-40B4-BE49-F238E27FC236}">
                <a16:creationId xmlns:a16="http://schemas.microsoft.com/office/drawing/2014/main" id="{DA4B13DC-F2FC-E548-B5CB-7B78563B6F17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419998" y="246246"/>
            <a:ext cx="128489" cy="128489"/>
          </a:xfrm>
          <a:prstGeom prst="rect">
            <a:avLst/>
          </a:prstGeom>
        </p:spPr>
      </p:pic>
      <p:pic>
        <p:nvPicPr>
          <p:cNvPr id="6" name="Graphique 5">
            <a:hlinkClick r:id="rId25"/>
            <a:extLst>
              <a:ext uri="{FF2B5EF4-FFF2-40B4-BE49-F238E27FC236}">
                <a16:creationId xmlns:a16="http://schemas.microsoft.com/office/drawing/2014/main" id="{9C5D71E0-664A-E342-AD11-5AC55817269D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663179" y="227890"/>
            <a:ext cx="165200" cy="165200"/>
          </a:xfrm>
          <a:prstGeom prst="rect">
            <a:avLst/>
          </a:prstGeom>
        </p:spPr>
      </p:pic>
      <p:pic>
        <p:nvPicPr>
          <p:cNvPr id="7" name="Graphique 6">
            <a:hlinkClick r:id="rId28"/>
            <a:extLst>
              <a:ext uri="{FF2B5EF4-FFF2-40B4-BE49-F238E27FC236}">
                <a16:creationId xmlns:a16="http://schemas.microsoft.com/office/drawing/2014/main" id="{746B549B-A264-544D-9938-D116D416CB68}"/>
              </a:ext>
            </a:extLst>
          </p:cNvPr>
          <p:cNvPicPr>
            <a:picLocks noChangeAspect="1"/>
          </p:cNvPicPr>
          <p:nvPr userDrawn="1"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911998" y="237068"/>
            <a:ext cx="146845" cy="146845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1182AF75-045D-8048-9337-2C9BC6D8CC2C}"/>
              </a:ext>
            </a:extLst>
          </p:cNvPr>
          <p:cNvCxnSpPr>
            <a:cxnSpLocks/>
          </p:cNvCxnSpPr>
          <p:nvPr userDrawn="1"/>
        </p:nvCxnSpPr>
        <p:spPr>
          <a:xfrm>
            <a:off x="10759598" y="187484"/>
            <a:ext cx="0" cy="246013"/>
          </a:xfrm>
          <a:prstGeom prst="line">
            <a:avLst/>
          </a:prstGeom>
          <a:ln>
            <a:solidFill>
              <a:srgbClr val="1D94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11">
            <a:extLst>
              <a:ext uri="{FF2B5EF4-FFF2-40B4-BE49-F238E27FC236}">
                <a16:creationId xmlns:a16="http://schemas.microsoft.com/office/drawing/2014/main" id="{B4720BDA-CBFC-D64C-91F1-166FDA648B60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-76200"/>
            <a:ext cx="812800" cy="1083197"/>
          </a:xfrm>
          <a:prstGeom prst="rect">
            <a:avLst/>
          </a:prstGeom>
        </p:spPr>
      </p:pic>
      <p:pic>
        <p:nvPicPr>
          <p:cNvPr id="9" name="Picture 8">
            <a:hlinkClick r:id="rId32"/>
            <a:extLst>
              <a:ext uri="{FF2B5EF4-FFF2-40B4-BE49-F238E27FC236}">
                <a16:creationId xmlns:a16="http://schemas.microsoft.com/office/drawing/2014/main" id="{973BB3C0-D11B-4611-BF8D-5FC7CA91399E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11167742" y="227585"/>
            <a:ext cx="154305" cy="16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65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8DA55B08-0CB8-B44C-A3FC-50F066084E8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79250CF9-B2C8-B846-A849-00765201F6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38306" y="6356105"/>
            <a:ext cx="1406085" cy="425695"/>
          </a:xfrm>
          <a:prstGeom prst="rect">
            <a:avLst/>
          </a:prstGeom>
        </p:spPr>
      </p:pic>
      <p:pic>
        <p:nvPicPr>
          <p:cNvPr id="7" name="Graphique 2">
            <a:extLst>
              <a:ext uri="{FF2B5EF4-FFF2-40B4-BE49-F238E27FC236}">
                <a16:creationId xmlns:a16="http://schemas.microsoft.com/office/drawing/2014/main" id="{CD563DF1-70BB-4FB1-A0F1-7CAE39B90EF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267" y="137186"/>
            <a:ext cx="1261533" cy="1151467"/>
          </a:xfrm>
          <a:prstGeom prst="rect">
            <a:avLst/>
          </a:prstGeom>
        </p:spPr>
      </p:pic>
      <p:sp>
        <p:nvSpPr>
          <p:cNvPr id="8" name="Espace réservé du texte 25">
            <a:extLst>
              <a:ext uri="{FF2B5EF4-FFF2-40B4-BE49-F238E27FC236}">
                <a16:creationId xmlns:a16="http://schemas.microsoft.com/office/drawing/2014/main" id="{E6D182C5-E267-4F1A-85BF-16914B0FF730}"/>
              </a:ext>
            </a:extLst>
          </p:cNvPr>
          <p:cNvSpPr txBox="1">
            <a:spLocks/>
          </p:cNvSpPr>
          <p:nvPr/>
        </p:nvSpPr>
        <p:spPr>
          <a:xfrm>
            <a:off x="2082800" y="137186"/>
            <a:ext cx="8026400" cy="2643711"/>
          </a:xfrm>
          <a:prstGeom prst="rect">
            <a:avLst/>
          </a:prstGeom>
          <a:noFill/>
          <a:effectLst>
            <a:outerShdw blurRad="5334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 anchorCtr="0"/>
          <a:lstStyle>
            <a:lvl1pPr marL="0" indent="0" algn="ctr" defTabSz="91444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5867" b="1" i="0" kern="1200" cap="all" spc="0" baseline="0">
                <a:solidFill>
                  <a:schemeClr val="bg1"/>
                </a:solidFill>
                <a:latin typeface="Arial Black" panose="020B0604020202020204" pitchFamily="34" charset="0"/>
                <a:ea typeface="Arial Black" panose="020B0604020202020204" pitchFamily="34" charset="0"/>
                <a:cs typeface="Arial Black" panose="020B0604020202020204" pitchFamily="34" charset="0"/>
              </a:defRPr>
            </a:lvl1pPr>
            <a:lvl2pPr marL="68583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7" fontAlgn="base">
              <a:defRPr/>
            </a:pPr>
            <a:r>
              <a:rPr lang="en-US" sz="6000" i="1">
                <a:latin typeface="Calibri" panose="020F0502020204030204" pitchFamily="34" charset="0"/>
              </a:rPr>
              <a:t>C++ Boot Camp</a:t>
            </a:r>
            <a:endParaRPr lang="en-US" sz="6000">
              <a:latin typeface="&amp;quo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94AE2D-676D-421E-9ED9-8ECE50DE8A44}"/>
              </a:ext>
            </a:extLst>
          </p:cNvPr>
          <p:cNvSpPr txBox="1"/>
          <p:nvPr/>
        </p:nvSpPr>
        <p:spPr>
          <a:xfrm>
            <a:off x="955809" y="2070937"/>
            <a:ext cx="102803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28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Welcome to the final presentation of the course</a:t>
            </a:r>
          </a:p>
        </p:txBody>
      </p:sp>
    </p:spTree>
    <p:extLst>
      <p:ext uri="{BB962C8B-B14F-4D97-AF65-F5344CB8AC3E}">
        <p14:creationId xmlns:p14="http://schemas.microsoft.com/office/powerpoint/2010/main" val="3292014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E8228-923B-456B-8027-95E06540C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Ramone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0CC81-F7FF-4A5C-98CB-69B827657D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dirty="0"/>
              <a:t>System </a:t>
            </a:r>
            <a:r>
              <a:rPr lang="sv-SE" dirty="0" err="1"/>
              <a:t>Overview</a:t>
            </a:r>
            <a:endParaRPr lang="en-GB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DD97A0-111D-4A2E-A814-967CE5F0C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2809014"/>
            <a:ext cx="105727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9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box and whisker chart&#10;&#10;Description automatically generated">
            <a:extLst>
              <a:ext uri="{FF2B5EF4-FFF2-40B4-BE49-F238E27FC236}">
                <a16:creationId xmlns:a16="http://schemas.microsoft.com/office/drawing/2014/main" id="{E1A3D521-2A89-40F7-A665-C45802508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985" y="1110705"/>
            <a:ext cx="8546163" cy="5747296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A922A-8698-4B37-ABB1-DC9FCEFA5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1731" y="134988"/>
            <a:ext cx="9603175" cy="34761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sv-SE" dirty="0"/>
              <a:t>Ramone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B8E71C-FE70-43A0-BAEE-477C5557EE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1731" y="597921"/>
            <a:ext cx="9603175" cy="34187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sv-SE" dirty="0"/>
              <a:t>State </a:t>
            </a:r>
            <a:r>
              <a:rPr lang="sv-SE" dirty="0" err="1"/>
              <a:t>Machine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700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F6073F0-F0CF-4930-AA14-C2D491C6BE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0020"/>
            <a:ext cx="12192000" cy="4937760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46A38F-C023-47AA-8583-5141807B2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1731" y="134988"/>
            <a:ext cx="9603175" cy="34761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sv-SE"/>
              <a:t>Ramone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0C6AF5-68B9-4ED7-B53E-CBEB899EB6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1731" y="597921"/>
            <a:ext cx="9603175" cy="34187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sv-SE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4115234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53F81-089D-4FCC-9563-65106E5482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Ramone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BF6902-5CE0-40F6-BE75-9521CF54E2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dirty="0"/>
              <a:t>Engine Simulator 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903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57FB5-255C-4715-B3D9-607C0E0D1D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Ramone</a:t>
            </a:r>
            <a:endParaRPr lang="en-GB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FCEDF5-1678-4AEA-A086-F0A046E539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1400" y="598488"/>
            <a:ext cx="9602788" cy="341312"/>
          </a:xfrm>
        </p:spPr>
        <p:txBody>
          <a:bodyPr/>
          <a:lstStyle/>
          <a:p>
            <a:r>
              <a:rPr lang="sv-SE" dirty="0" err="1"/>
              <a:t>Performing</a:t>
            </a:r>
            <a:r>
              <a:rPr lang="sv-SE" dirty="0"/>
              <a:t> Team </a:t>
            </a:r>
            <a:r>
              <a:rPr lang="sv-SE" dirty="0" err="1"/>
              <a:t>project</a:t>
            </a:r>
            <a:endParaRPr lang="sv-S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30E318E-069A-4166-9721-4EB7559DE587}"/>
              </a:ext>
            </a:extLst>
          </p:cNvPr>
          <p:cNvSpPr txBox="1">
            <a:spLocks/>
          </p:cNvSpPr>
          <p:nvPr/>
        </p:nvSpPr>
        <p:spPr>
          <a:xfrm>
            <a:off x="979100" y="1594271"/>
            <a:ext cx="10233800" cy="4351338"/>
          </a:xfrm>
          <a:prstGeom prst="rect">
            <a:avLst/>
          </a:prstGeom>
        </p:spPr>
        <p:txBody>
          <a:bodyPr/>
          <a:lstStyle>
            <a:lvl1pPr marL="228611" indent="-228611" algn="l" defTabSz="91444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3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9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Challenges</a:t>
            </a:r>
          </a:p>
          <a:p>
            <a:pPr lvl="1"/>
            <a:r>
              <a:rPr lang="en-US" dirty="0"/>
              <a:t>Managing tools for code review (Git/</a:t>
            </a:r>
            <a:r>
              <a:rPr lang="en-US" dirty="0" err="1"/>
              <a:t>Github</a:t>
            </a:r>
            <a:r>
              <a:rPr lang="en-US" dirty="0"/>
              <a:t>) and resolving conflicts. </a:t>
            </a:r>
          </a:p>
          <a:p>
            <a:pPr lvl="1"/>
            <a:r>
              <a:rPr lang="en-US" dirty="0"/>
              <a:t>Technical challenges</a:t>
            </a:r>
          </a:p>
          <a:p>
            <a:r>
              <a:rPr lang="en-US" dirty="0"/>
              <a:t>Learnings</a:t>
            </a:r>
          </a:p>
          <a:p>
            <a:pPr lvl="1"/>
            <a:r>
              <a:rPr lang="en-US" dirty="0"/>
              <a:t>Concepts that have been learned during the lectures applied and practiced in the project. </a:t>
            </a:r>
          </a:p>
          <a:p>
            <a:pPr lvl="1"/>
            <a:r>
              <a:rPr lang="en-US" dirty="0"/>
              <a:t>Acquired knowledge about Engine and Gearbox systems.</a:t>
            </a:r>
          </a:p>
          <a:p>
            <a:pPr lvl="1"/>
            <a:r>
              <a:rPr lang="en-US" dirty="0"/>
              <a:t>Linux Operating System</a:t>
            </a:r>
          </a:p>
          <a:p>
            <a:r>
              <a:rPr lang="en-US" dirty="0"/>
              <a:t>Things being Proud of</a:t>
            </a:r>
          </a:p>
          <a:p>
            <a:pPr lvl="1"/>
            <a:r>
              <a:rPr lang="en-US" dirty="0"/>
              <a:t>We have been able to reach the objectives we planned for each sprint as a team.</a:t>
            </a:r>
          </a:p>
          <a:p>
            <a:pPr lvl="1"/>
            <a:r>
              <a:rPr lang="en-US" dirty="0"/>
              <a:t>Deliver an Engine Gearbox Simulator.</a:t>
            </a:r>
          </a:p>
        </p:txBody>
      </p:sp>
    </p:spTree>
    <p:extLst>
      <p:ext uri="{BB962C8B-B14F-4D97-AF65-F5344CB8AC3E}">
        <p14:creationId xmlns:p14="http://schemas.microsoft.com/office/powerpoint/2010/main" val="2797325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A56312-10C3-424F-8287-C4B9C8D42F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Ramone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ACD839-8FD0-413C-A313-9917C319D4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dirty="0" err="1"/>
              <a:t>BootCamp</a:t>
            </a:r>
            <a:r>
              <a:rPr lang="sv-SE" dirty="0"/>
              <a:t> </a:t>
            </a:r>
            <a:r>
              <a:rPr lang="sv-SE" dirty="0" err="1"/>
              <a:t>reflection</a:t>
            </a:r>
            <a:endParaRPr lang="en-GB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83CD74-027A-4979-B567-DB60634B6CD2}"/>
              </a:ext>
            </a:extLst>
          </p:cNvPr>
          <p:cNvSpPr/>
          <p:nvPr/>
        </p:nvSpPr>
        <p:spPr>
          <a:xfrm>
            <a:off x="2086566" y="2291508"/>
            <a:ext cx="3756752" cy="91440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/>
              <a:t>Challenges</a:t>
            </a:r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CB4F65F-D1F2-47CF-99DA-23F030F6F3F0}"/>
              </a:ext>
            </a:extLst>
          </p:cNvPr>
          <p:cNvSpPr/>
          <p:nvPr/>
        </p:nvSpPr>
        <p:spPr>
          <a:xfrm>
            <a:off x="4111833" y="3429000"/>
            <a:ext cx="3756752" cy="91440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/>
              <a:t>Gain</a:t>
            </a: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068DA2A-45A4-4775-832F-C56B5239BED3}"/>
              </a:ext>
            </a:extLst>
          </p:cNvPr>
          <p:cNvSpPr/>
          <p:nvPr/>
        </p:nvSpPr>
        <p:spPr>
          <a:xfrm>
            <a:off x="5843318" y="4566492"/>
            <a:ext cx="3756752" cy="914400"/>
          </a:xfrm>
          <a:prstGeom prst="roundRect">
            <a:avLst/>
          </a:prstGeom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 err="1"/>
              <a:t>Return</a:t>
            </a:r>
            <a:r>
              <a:rPr lang="sv-SE" dirty="0"/>
              <a:t> To VCC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368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>
            <a:extLst>
              <a:ext uri="{FF2B5EF4-FFF2-40B4-BE49-F238E27FC236}">
                <a16:creationId xmlns:a16="http://schemas.microsoft.com/office/drawing/2014/main" id="{0473604A-6F0E-4F41-A53B-B1F659688DBF}"/>
              </a:ext>
            </a:extLst>
          </p:cNvPr>
          <p:cNvSpPr/>
          <p:nvPr/>
        </p:nvSpPr>
        <p:spPr>
          <a:xfrm>
            <a:off x="1028700" y="6330655"/>
            <a:ext cx="7264400" cy="388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2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5B1DF3-3B9C-8844-A840-2A2EB9BE85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1731" y="134988"/>
            <a:ext cx="9603175" cy="347613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Team presentations</a:t>
            </a:r>
            <a:endParaRPr lang="sv-SE">
              <a:latin typeface="Calibri"/>
              <a:cs typeface="Calibri"/>
            </a:endParaRPr>
          </a:p>
        </p:txBody>
      </p:sp>
      <p:pic>
        <p:nvPicPr>
          <p:cNvPr id="13" name="Picture 12" descr="A yellow and black car&#10;&#10;Description automatically generated with low confidence">
            <a:extLst>
              <a:ext uri="{FF2B5EF4-FFF2-40B4-BE49-F238E27FC236}">
                <a16:creationId xmlns:a16="http://schemas.microsoft.com/office/drawing/2014/main" id="{2EBB0F2F-0571-4C51-8FE7-B9D103283C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70" y="1121086"/>
            <a:ext cx="7559860" cy="44131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3DB925E-6D27-4A30-A0E1-991C6032C192}"/>
              </a:ext>
            </a:extLst>
          </p:cNvPr>
          <p:cNvSpPr txBox="1"/>
          <p:nvPr/>
        </p:nvSpPr>
        <p:spPr>
          <a:xfrm>
            <a:off x="3260540" y="5229752"/>
            <a:ext cx="5921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5400">
                <a:solidFill>
                  <a:srgbClr val="FFCA47"/>
                </a:solidFill>
                <a:latin typeface="Magneto" panose="04030805050802020D02" pitchFamily="82" charset="0"/>
              </a:rPr>
              <a:t>Team Ramirez!</a:t>
            </a:r>
            <a:endParaRPr lang="en-US" sz="5400">
              <a:solidFill>
                <a:srgbClr val="FFCA47"/>
              </a:solidFill>
              <a:latin typeface="Magneto" panose="040308050508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26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5B2B06A-9071-447A-8EBC-FF64A9EA39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B62F2-E95C-463B-9FDB-4B7BC23C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/>
              <a:t>Ramirez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27967-E7AA-4ECE-A808-0656553C50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59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B88ED195-1BFD-4645-8AFF-67AA3F1B138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973300"/>
            <a:ext cx="12192000" cy="5918201"/>
          </a:xfr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4709BE3-E213-4240-B2A2-7FBB2B87C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/>
              <a:t>AGENDA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F570EDB5-62D8-644C-BA69-CD0B0D5EDFBB}"/>
              </a:ext>
            </a:extLst>
          </p:cNvPr>
          <p:cNvSpPr/>
          <p:nvPr/>
        </p:nvSpPr>
        <p:spPr>
          <a:xfrm>
            <a:off x="936997" y="1377264"/>
            <a:ext cx="762000" cy="76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33" b="1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6F6F5950-6E61-5641-9BF6-3191399454D7}"/>
              </a:ext>
            </a:extLst>
          </p:cNvPr>
          <p:cNvSpPr/>
          <p:nvPr/>
        </p:nvSpPr>
        <p:spPr>
          <a:xfrm>
            <a:off x="936997" y="2374834"/>
            <a:ext cx="762000" cy="76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33" b="1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1B0C425C-1571-7647-B413-C64F29D5C386}"/>
              </a:ext>
            </a:extLst>
          </p:cNvPr>
          <p:cNvSpPr/>
          <p:nvPr/>
        </p:nvSpPr>
        <p:spPr>
          <a:xfrm>
            <a:off x="936997" y="3372404"/>
            <a:ext cx="762000" cy="76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33" b="1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58971C13-F93B-7F43-8EDA-C4326ABBED92}"/>
              </a:ext>
            </a:extLst>
          </p:cNvPr>
          <p:cNvSpPr/>
          <p:nvPr/>
        </p:nvSpPr>
        <p:spPr>
          <a:xfrm>
            <a:off x="936997" y="4369974"/>
            <a:ext cx="762000" cy="76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133" b="1">
              <a:solidFill>
                <a:srgbClr val="1D94C9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1" name="Text Placeholder 9">
            <a:extLst>
              <a:ext uri="{FF2B5EF4-FFF2-40B4-BE49-F238E27FC236}">
                <a16:creationId xmlns:a16="http://schemas.microsoft.com/office/drawing/2014/main" id="{61D60397-622E-ED49-AC52-E7A19F70FD80}"/>
              </a:ext>
            </a:extLst>
          </p:cNvPr>
          <p:cNvSpPr txBox="1">
            <a:spLocks/>
          </p:cNvSpPr>
          <p:nvPr/>
        </p:nvSpPr>
        <p:spPr>
          <a:xfrm>
            <a:off x="936997" y="1584458"/>
            <a:ext cx="762001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33"/>
              <a:t>1</a:t>
            </a:r>
          </a:p>
        </p:txBody>
      </p:sp>
      <p:sp>
        <p:nvSpPr>
          <p:cNvPr id="52" name="Text Placeholder 9">
            <a:extLst>
              <a:ext uri="{FF2B5EF4-FFF2-40B4-BE49-F238E27FC236}">
                <a16:creationId xmlns:a16="http://schemas.microsoft.com/office/drawing/2014/main" id="{574EB46E-399B-1E4E-BECE-FFB619CB6B1A}"/>
              </a:ext>
            </a:extLst>
          </p:cNvPr>
          <p:cNvSpPr txBox="1">
            <a:spLocks/>
          </p:cNvSpPr>
          <p:nvPr/>
        </p:nvSpPr>
        <p:spPr>
          <a:xfrm>
            <a:off x="936997" y="2591623"/>
            <a:ext cx="762001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33"/>
              <a:t>2</a:t>
            </a:r>
          </a:p>
        </p:txBody>
      </p:sp>
      <p:sp>
        <p:nvSpPr>
          <p:cNvPr id="53" name="Text Placeholder 9">
            <a:extLst>
              <a:ext uri="{FF2B5EF4-FFF2-40B4-BE49-F238E27FC236}">
                <a16:creationId xmlns:a16="http://schemas.microsoft.com/office/drawing/2014/main" id="{CD83A597-0CF1-D44F-9FC9-FDAC4CB82861}"/>
              </a:ext>
            </a:extLst>
          </p:cNvPr>
          <p:cNvSpPr txBox="1">
            <a:spLocks/>
          </p:cNvSpPr>
          <p:nvPr/>
        </p:nvSpPr>
        <p:spPr>
          <a:xfrm>
            <a:off x="936997" y="3559032"/>
            <a:ext cx="762001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33"/>
              <a:t>3</a:t>
            </a:r>
          </a:p>
        </p:txBody>
      </p:sp>
      <p:sp>
        <p:nvSpPr>
          <p:cNvPr id="54" name="Text Placeholder 9">
            <a:extLst>
              <a:ext uri="{FF2B5EF4-FFF2-40B4-BE49-F238E27FC236}">
                <a16:creationId xmlns:a16="http://schemas.microsoft.com/office/drawing/2014/main" id="{B554A9D2-E8FC-9744-B216-BA9C58AD11FF}"/>
              </a:ext>
            </a:extLst>
          </p:cNvPr>
          <p:cNvSpPr txBox="1">
            <a:spLocks/>
          </p:cNvSpPr>
          <p:nvPr/>
        </p:nvSpPr>
        <p:spPr>
          <a:xfrm>
            <a:off x="936997" y="4566197"/>
            <a:ext cx="762001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="1" i="0" kern="1200" cap="none" spc="0" baseline="0">
                <a:solidFill>
                  <a:srgbClr val="1D94C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33"/>
              <a:t>4</a:t>
            </a:r>
          </a:p>
        </p:txBody>
      </p:sp>
      <p:sp>
        <p:nvSpPr>
          <p:cNvPr id="57" name="Text Placeholder 9">
            <a:extLst>
              <a:ext uri="{FF2B5EF4-FFF2-40B4-BE49-F238E27FC236}">
                <a16:creationId xmlns:a16="http://schemas.microsoft.com/office/drawing/2014/main" id="{AB2B21AA-DF51-D249-9258-ECD71508B9B7}"/>
              </a:ext>
            </a:extLst>
          </p:cNvPr>
          <p:cNvSpPr txBox="1">
            <a:spLocks/>
          </p:cNvSpPr>
          <p:nvPr/>
        </p:nvSpPr>
        <p:spPr>
          <a:xfrm>
            <a:off x="1931364" y="1586416"/>
            <a:ext cx="5772942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err="1"/>
              <a:t>Welcome</a:t>
            </a:r>
            <a:endParaRPr lang="fr-FR" sz="2400"/>
          </a:p>
        </p:txBody>
      </p:sp>
      <p:sp>
        <p:nvSpPr>
          <p:cNvPr id="58" name="Text Placeholder 9">
            <a:extLst>
              <a:ext uri="{FF2B5EF4-FFF2-40B4-BE49-F238E27FC236}">
                <a16:creationId xmlns:a16="http://schemas.microsoft.com/office/drawing/2014/main" id="{324AD105-BF97-574F-9D4B-3EBBFFA1C857}"/>
              </a:ext>
            </a:extLst>
          </p:cNvPr>
          <p:cNvSpPr txBox="1">
            <a:spLocks/>
          </p:cNvSpPr>
          <p:nvPr/>
        </p:nvSpPr>
        <p:spPr>
          <a:xfrm>
            <a:off x="1931363" y="2580329"/>
            <a:ext cx="8002749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Course background</a:t>
            </a:r>
          </a:p>
        </p:txBody>
      </p:sp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F3A48BAD-C816-F947-9097-B4AE5BFB5E35}"/>
              </a:ext>
            </a:extLst>
          </p:cNvPr>
          <p:cNvSpPr txBox="1">
            <a:spLocks/>
          </p:cNvSpPr>
          <p:nvPr/>
        </p:nvSpPr>
        <p:spPr>
          <a:xfrm>
            <a:off x="1931364" y="3560990"/>
            <a:ext cx="6717231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400"/>
              <a:t>Team presentations</a:t>
            </a:r>
            <a:endParaRPr lang="en-US" sz="2400"/>
          </a:p>
        </p:txBody>
      </p:sp>
      <p:sp>
        <p:nvSpPr>
          <p:cNvPr id="60" name="Text Placeholder 9">
            <a:extLst>
              <a:ext uri="{FF2B5EF4-FFF2-40B4-BE49-F238E27FC236}">
                <a16:creationId xmlns:a16="http://schemas.microsoft.com/office/drawing/2014/main" id="{97E6EE99-0F49-ED4C-B645-BCEC1253EB3F}"/>
              </a:ext>
            </a:extLst>
          </p:cNvPr>
          <p:cNvSpPr txBox="1">
            <a:spLocks/>
          </p:cNvSpPr>
          <p:nvPr/>
        </p:nvSpPr>
        <p:spPr>
          <a:xfrm>
            <a:off x="1931363" y="4550863"/>
            <a:ext cx="9156847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400"/>
              <a:t>Final words</a:t>
            </a:r>
          </a:p>
        </p:txBody>
      </p:sp>
      <p:sp>
        <p:nvSpPr>
          <p:cNvPr id="16" name="Ellipse 48">
            <a:extLst>
              <a:ext uri="{FF2B5EF4-FFF2-40B4-BE49-F238E27FC236}">
                <a16:creationId xmlns:a16="http://schemas.microsoft.com/office/drawing/2014/main" id="{296F4C31-CE3D-492A-A329-89A13A08F2B1}"/>
              </a:ext>
            </a:extLst>
          </p:cNvPr>
          <p:cNvSpPr/>
          <p:nvPr/>
        </p:nvSpPr>
        <p:spPr>
          <a:xfrm>
            <a:off x="936997" y="5367544"/>
            <a:ext cx="762000" cy="76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133" b="1">
                <a:solidFill>
                  <a:srgbClr val="1D94C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1D10A7BE-18B7-4EF0-8173-BF2BE1FE3D55}"/>
              </a:ext>
            </a:extLst>
          </p:cNvPr>
          <p:cNvSpPr txBox="1">
            <a:spLocks/>
          </p:cNvSpPr>
          <p:nvPr/>
        </p:nvSpPr>
        <p:spPr>
          <a:xfrm>
            <a:off x="1931363" y="5552518"/>
            <a:ext cx="9156847" cy="347613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600" b="0" i="0" kern="1200" cap="all" spc="30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v-SE" sz="2400"/>
              <a:t>Open space</a:t>
            </a:r>
          </a:p>
        </p:txBody>
      </p:sp>
    </p:spTree>
    <p:extLst>
      <p:ext uri="{BB962C8B-B14F-4D97-AF65-F5344CB8AC3E}">
        <p14:creationId xmlns:p14="http://schemas.microsoft.com/office/powerpoint/2010/main" val="2135406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>
            <a:extLst>
              <a:ext uri="{FF2B5EF4-FFF2-40B4-BE49-F238E27FC236}">
                <a16:creationId xmlns:a16="http://schemas.microsoft.com/office/drawing/2014/main" id="{0473604A-6F0E-4F41-A53B-B1F659688DBF}"/>
              </a:ext>
            </a:extLst>
          </p:cNvPr>
          <p:cNvSpPr/>
          <p:nvPr/>
        </p:nvSpPr>
        <p:spPr>
          <a:xfrm>
            <a:off x="1028700" y="6330655"/>
            <a:ext cx="7264400" cy="388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2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5B1DF3-3B9C-8844-A840-2A2EB9BE85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1731" y="134988"/>
            <a:ext cx="9603175" cy="347613"/>
          </a:xfrm>
        </p:spPr>
        <p:txBody>
          <a:bodyPr/>
          <a:lstStyle/>
          <a:p>
            <a:r>
              <a:rPr lang="en-US">
                <a:latin typeface="Calibri"/>
                <a:cs typeface="Calibri"/>
              </a:rPr>
              <a:t>Team presentations</a:t>
            </a:r>
            <a:endParaRPr lang="sv-SE">
              <a:latin typeface="Calibri"/>
              <a:cs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9218F9-ACCA-4330-8400-E3D2B8BEC850}"/>
              </a:ext>
            </a:extLst>
          </p:cNvPr>
          <p:cNvCxnSpPr/>
          <p:nvPr/>
        </p:nvCxnSpPr>
        <p:spPr>
          <a:xfrm>
            <a:off x="531223" y="836024"/>
            <a:ext cx="1105117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5DA95F-49F5-411B-AF65-F7EEF4F26071}"/>
              </a:ext>
            </a:extLst>
          </p:cNvPr>
          <p:cNvSpPr txBox="1"/>
          <p:nvPr/>
        </p:nvSpPr>
        <p:spPr>
          <a:xfrm>
            <a:off x="10945612" y="691182"/>
            <a:ext cx="71526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500"/>
              <a:t>© M. Rashid Zamani</a:t>
            </a:r>
            <a:endParaRPr lang="sv-SE" sz="500" b="1">
              <a:solidFill>
                <a:srgbClr val="0041A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FCE193-E035-4AE8-B5C2-A1BC72A00982}"/>
              </a:ext>
            </a:extLst>
          </p:cNvPr>
          <p:cNvSpPr/>
          <p:nvPr/>
        </p:nvSpPr>
        <p:spPr>
          <a:xfrm>
            <a:off x="11284070" y="1065402"/>
            <a:ext cx="398998" cy="5792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Picture 11" descr="A picture containing transport, purple&#10;&#10;Description automatically generated">
            <a:extLst>
              <a:ext uri="{FF2B5EF4-FFF2-40B4-BE49-F238E27FC236}">
                <a16:creationId xmlns:a16="http://schemas.microsoft.com/office/drawing/2014/main" id="{45F2AB2B-6B6D-44A1-ACEF-ACCF0443F2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21" y="3071887"/>
            <a:ext cx="2155755" cy="1551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B3AD57-89F7-4025-8900-1FF72EA62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727" y="1451438"/>
            <a:ext cx="2558407" cy="1407124"/>
          </a:xfrm>
          <a:prstGeom prst="rect">
            <a:avLst/>
          </a:prstGeom>
        </p:spPr>
      </p:pic>
      <p:pic>
        <p:nvPicPr>
          <p:cNvPr id="14" name="Picture 13" descr="A picture containing transport, car&#10;&#10;Description automatically generated">
            <a:extLst>
              <a:ext uri="{FF2B5EF4-FFF2-40B4-BE49-F238E27FC236}">
                <a16:creationId xmlns:a16="http://schemas.microsoft.com/office/drawing/2014/main" id="{2E3EEFF7-2B6B-4E78-B2C3-5F898E44F1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82" y="4620231"/>
            <a:ext cx="2954729" cy="1806606"/>
          </a:xfrm>
          <a:prstGeom prst="rect">
            <a:avLst/>
          </a:prstGeom>
        </p:spPr>
      </p:pic>
      <p:pic>
        <p:nvPicPr>
          <p:cNvPr id="15" name="Picture 14" descr="A yellow and black car&#10;&#10;Description automatically generated with low confidence">
            <a:extLst>
              <a:ext uri="{FF2B5EF4-FFF2-40B4-BE49-F238E27FC236}">
                <a16:creationId xmlns:a16="http://schemas.microsoft.com/office/drawing/2014/main" id="{68B5D5E1-F2D3-4FA0-8565-2280FA166F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70" y="3008946"/>
            <a:ext cx="2760166" cy="16112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79D63D-44E7-4CA9-8D5E-FC38940573CE}"/>
              </a:ext>
            </a:extLst>
          </p:cNvPr>
          <p:cNvSpPr txBox="1"/>
          <p:nvPr/>
        </p:nvSpPr>
        <p:spPr>
          <a:xfrm>
            <a:off x="3508858" y="3071887"/>
            <a:ext cx="50048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v-SE" sz="5400">
                <a:solidFill>
                  <a:schemeClr val="accent2">
                    <a:lumMod val="50000"/>
                  </a:schemeClr>
                </a:solidFill>
                <a:latin typeface="Magneto" panose="04030805050802020D02" pitchFamily="82" charset="0"/>
              </a:rPr>
              <a:t>Team</a:t>
            </a:r>
          </a:p>
          <a:p>
            <a:pPr algn="ctr"/>
            <a:r>
              <a:rPr lang="sv-SE" sz="5400">
                <a:solidFill>
                  <a:schemeClr val="accent2">
                    <a:lumMod val="50000"/>
                  </a:schemeClr>
                </a:solidFill>
                <a:latin typeface="Magneto" panose="04030805050802020D02" pitchFamily="82" charset="0"/>
              </a:rPr>
              <a:t>Presentation</a:t>
            </a:r>
            <a:endParaRPr lang="en-US" sz="5400">
              <a:solidFill>
                <a:schemeClr val="accent2">
                  <a:lumMod val="50000"/>
                </a:schemeClr>
              </a:solidFill>
              <a:latin typeface="Magneto" panose="040308050508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06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9A6105-BF92-41C0-9FA6-64B355D7E3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Team presentations</a:t>
            </a:r>
            <a:endParaRPr lang="sv-SE">
              <a:latin typeface="Calibri"/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8F9FB-7018-4F81-B66B-FB316AD5E6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3CAD4-165C-4866-8DF7-5E575066D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47" y="1451438"/>
            <a:ext cx="5636750" cy="3100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CF8D42-F3B6-4A5F-9CBC-92164F7C98E7}"/>
              </a:ext>
            </a:extLst>
          </p:cNvPr>
          <p:cNvSpPr txBox="1"/>
          <p:nvPr/>
        </p:nvSpPr>
        <p:spPr>
          <a:xfrm>
            <a:off x="2801753" y="5098646"/>
            <a:ext cx="65101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5400">
                <a:solidFill>
                  <a:schemeClr val="accent2">
                    <a:lumMod val="50000"/>
                  </a:schemeClr>
                </a:solidFill>
                <a:latin typeface="Magneto" panose="04030805050802020D02" pitchFamily="82" charset="0"/>
              </a:rPr>
              <a:t>Team Treadless!</a:t>
            </a:r>
            <a:endParaRPr lang="en-US" sz="5400">
              <a:solidFill>
                <a:schemeClr val="accent2">
                  <a:lumMod val="50000"/>
                </a:schemeClr>
              </a:solidFill>
              <a:latin typeface="Magneto" panose="040308050508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511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B62F2-E95C-463B-9FDB-4B7BC23C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/>
              <a:t>Treadless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27967-E7AA-4ECE-A808-0656553C50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AFD4CC-11FA-4158-9983-FCA7BB83C5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16D88-762A-4E44-B238-A92C368FA5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transport, car&#10;&#10;Description automatically generated">
            <a:extLst>
              <a:ext uri="{FF2B5EF4-FFF2-40B4-BE49-F238E27FC236}">
                <a16:creationId xmlns:a16="http://schemas.microsoft.com/office/drawing/2014/main" id="{4259A36A-55FC-4F06-9103-2F386819CD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615" y="1354798"/>
            <a:ext cx="6784770" cy="41484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651005-0454-49B7-A74A-B911A3B94B78}"/>
              </a:ext>
            </a:extLst>
          </p:cNvPr>
          <p:cNvSpPr txBox="1"/>
          <p:nvPr/>
        </p:nvSpPr>
        <p:spPr>
          <a:xfrm>
            <a:off x="3508875" y="5407296"/>
            <a:ext cx="5862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5400">
                <a:solidFill>
                  <a:srgbClr val="C9694B"/>
                </a:solidFill>
                <a:latin typeface="Magneto" panose="04030805050802020D02" pitchFamily="82" charset="0"/>
              </a:rPr>
              <a:t>Team Smokey!</a:t>
            </a:r>
            <a:endParaRPr lang="en-US" sz="5400">
              <a:solidFill>
                <a:srgbClr val="C9694B"/>
              </a:solidFill>
              <a:latin typeface="Magneto" panose="040308050508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753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B62F2-E95C-463B-9FDB-4B7BC23C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/>
              <a:t>Smokey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27967-E7AA-4ECE-A808-0656553C50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0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AFD4CC-11FA-4158-9983-FCA7BB83C5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16D88-762A-4E44-B238-A92C368FA5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transport, purple&#10;&#10;Description automatically generated">
            <a:extLst>
              <a:ext uri="{FF2B5EF4-FFF2-40B4-BE49-F238E27FC236}">
                <a16:creationId xmlns:a16="http://schemas.microsoft.com/office/drawing/2014/main" id="{1BA0E9F0-8A64-420B-B357-BB14371F9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246" y="1464312"/>
            <a:ext cx="4776942" cy="34374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0035A8-5D18-44FD-B257-225823708847}"/>
              </a:ext>
            </a:extLst>
          </p:cNvPr>
          <p:cNvSpPr txBox="1"/>
          <p:nvPr/>
        </p:nvSpPr>
        <p:spPr>
          <a:xfrm>
            <a:off x="3326273" y="5336749"/>
            <a:ext cx="5771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5400">
                <a:solidFill>
                  <a:srgbClr val="E259FF"/>
                </a:solidFill>
                <a:latin typeface="Magneto" panose="04030805050802020D02" pitchFamily="82" charset="0"/>
              </a:rPr>
              <a:t>Team Ramone!</a:t>
            </a:r>
            <a:endParaRPr lang="en-US" sz="5400">
              <a:solidFill>
                <a:srgbClr val="E259FF"/>
              </a:solidFill>
              <a:latin typeface="Magneto" panose="040308050508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686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Placeholder 65" descr="A picture containing transport, purple&#10;&#10;Description automatically generated">
            <a:extLst>
              <a:ext uri="{FF2B5EF4-FFF2-40B4-BE49-F238E27FC236}">
                <a16:creationId xmlns:a16="http://schemas.microsoft.com/office/drawing/2014/main" id="{7AEF4421-12BE-40DE-8E66-4B262E389C1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1" r="23421"/>
          <a:stretch>
            <a:fillRect/>
          </a:stretch>
        </p:blipFill>
        <p:spPr>
          <a:xfrm>
            <a:off x="376238" y="1517650"/>
            <a:ext cx="3738562" cy="50609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B62F2-E95C-463B-9FDB-4B7BC23C89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1731" y="134988"/>
            <a:ext cx="9603175" cy="347613"/>
          </a:xfrm>
        </p:spPr>
        <p:txBody>
          <a:bodyPr lIns="0" tIns="0" rIns="0" bIns="0" anchor="ctr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kern="1200" cap="none" spc="0" baseline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Ramone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B3F0C32-46D6-770E-382C-43CE4DF71A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1731" y="597921"/>
            <a:ext cx="9603175" cy="341879"/>
          </a:xfrm>
        </p:spPr>
        <p:txBody>
          <a:bodyPr/>
          <a:lstStyle/>
          <a:p>
            <a:r>
              <a:rPr lang="en-US" dirty="0"/>
              <a:t>Team Presentation 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A25B98E9-755B-E635-A993-27469D4CBED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18139" y="5034708"/>
            <a:ext cx="7497623" cy="1543892"/>
          </a:xfrm>
        </p:spPr>
        <p:txBody>
          <a:bodyPr/>
          <a:lstStyle/>
          <a:p>
            <a:r>
              <a:rPr lang="en-US" sz="3600" dirty="0"/>
              <a:t>Team Ramone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8D66BE47-F08E-A17C-F105-8416BCBA62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70421" y="2159000"/>
            <a:ext cx="3431979" cy="1014778"/>
          </a:xfrm>
        </p:spPr>
        <p:txBody>
          <a:bodyPr/>
          <a:lstStyle/>
          <a:p>
            <a:pPr marL="0" indent="0">
              <a:buNone/>
            </a:pPr>
            <a:r>
              <a:rPr lang="en-US" b="1" cap="all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Developer at Exterior Lighting </a:t>
            </a:r>
          </a:p>
          <a:p>
            <a:endParaRPr lang="en-US" dirty="0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572623AE-9E52-4CAE-C8EE-DB85C2181D0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70421" y="3886200"/>
            <a:ext cx="3431979" cy="1024917"/>
          </a:xfrm>
        </p:spPr>
        <p:txBody>
          <a:bodyPr/>
          <a:lstStyle/>
          <a:p>
            <a:pPr marL="0" indent="0">
              <a:buNone/>
            </a:pPr>
            <a:r>
              <a:rPr lang="en-US" b="1" cap="all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Developer at Active Safety Functions  </a:t>
            </a:r>
          </a:p>
          <a:p>
            <a:endParaRPr lang="en-US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14A0DB2-46C4-410E-3E93-D2233CEA676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543488" y="2159000"/>
            <a:ext cx="3431979" cy="1014778"/>
          </a:xfrm>
        </p:spPr>
        <p:txBody>
          <a:bodyPr/>
          <a:lstStyle/>
          <a:p>
            <a:pPr marL="0" indent="0">
              <a:buNone/>
            </a:pPr>
            <a:r>
              <a:rPr lang="en-US" sz="1000" b="1" i="0" kern="1200" cap="all" spc="0" baseline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ea typeface="Arial Black" panose="020B0604020202020204" pitchFamily="34" charset="0"/>
                <a:cs typeface="Arial" panose="020B0604020202020204" pitchFamily="34" charset="0"/>
              </a:rPr>
              <a:t>Software Developer at Common Base Technology (CBT)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CC8C04FA-C3FA-CA77-93DF-EDC1A80E9C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543488" y="3886200"/>
            <a:ext cx="3431979" cy="1024917"/>
          </a:xfrm>
        </p:spPr>
        <p:txBody>
          <a:bodyPr/>
          <a:lstStyle/>
          <a:p>
            <a:pPr marL="0" indent="0">
              <a:buNone/>
            </a:pPr>
            <a:r>
              <a:rPr lang="en-US" b="1" cap="all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 Developer at Protective Safety</a:t>
            </a:r>
          </a:p>
          <a:p>
            <a:endParaRPr lang="en-US" dirty="0"/>
          </a:p>
        </p:txBody>
      </p:sp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9EE0993C-055B-E520-65A8-F3C2D862D43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331894" y="1780394"/>
            <a:ext cx="2580105" cy="171078"/>
          </a:xfrm>
        </p:spPr>
        <p:txBody>
          <a:bodyPr/>
          <a:lstStyle/>
          <a:p>
            <a:r>
              <a:rPr lang="en-US" dirty="0">
                <a:solidFill>
                  <a:srgbClr val="252424"/>
                </a:solidFill>
                <a:latin typeface="Segoe UI" panose="020B0502040204020203" pitchFamily="34" charset="0"/>
              </a:rPr>
              <a:t>PER</a:t>
            </a:r>
            <a:r>
              <a:rPr lang="en-US" dirty="0"/>
              <a:t> </a:t>
            </a:r>
            <a:r>
              <a:rPr lang="en-GB" b="1" i="0" dirty="0" err="1">
                <a:solidFill>
                  <a:srgbClr val="252424"/>
                </a:solidFill>
                <a:effectLst/>
                <a:latin typeface="Segoe UI" panose="020B0502040204020203" pitchFamily="34" charset="0"/>
              </a:rPr>
              <a:t>Ternström</a:t>
            </a:r>
            <a:endParaRPr lang="en-GB" b="1" i="0" dirty="0">
              <a:solidFill>
                <a:srgbClr val="252424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D7770D68-6473-C746-9CB4-5C223B97095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331894" y="3507594"/>
            <a:ext cx="2580105" cy="171078"/>
          </a:xfrm>
        </p:spPr>
        <p:txBody>
          <a:bodyPr/>
          <a:lstStyle/>
          <a:p>
            <a:r>
              <a:rPr lang="en-GB" b="1" i="0" dirty="0">
                <a:solidFill>
                  <a:srgbClr val="252424"/>
                </a:solidFill>
                <a:effectLst/>
                <a:latin typeface="Segoe UI" panose="020B0502040204020203" pitchFamily="34" charset="0"/>
              </a:rPr>
              <a:t>Taycir </a:t>
            </a:r>
            <a:r>
              <a:rPr lang="en-GB" b="1" i="0" dirty="0" err="1">
                <a:solidFill>
                  <a:srgbClr val="252424"/>
                </a:solidFill>
                <a:effectLst/>
                <a:latin typeface="Segoe UI" panose="020B0502040204020203" pitchFamily="34" charset="0"/>
              </a:rPr>
              <a:t>louati</a:t>
            </a:r>
            <a:endParaRPr lang="en-US" dirty="0"/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C578D769-00B3-9F5C-682F-8D3E07B35D9A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4527538" y="1780394"/>
            <a:ext cx="2580105" cy="171078"/>
          </a:xfrm>
        </p:spPr>
        <p:txBody>
          <a:bodyPr/>
          <a:lstStyle/>
          <a:p>
            <a:r>
              <a:rPr lang="en-GB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Noureldin Fouad</a:t>
            </a:r>
            <a:endParaRPr lang="en-US" dirty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D6411088-8128-B9D3-0EC5-3920CD23C5B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527538" y="3507594"/>
            <a:ext cx="2580105" cy="171078"/>
          </a:xfrm>
        </p:spPr>
        <p:txBody>
          <a:bodyPr/>
          <a:lstStyle/>
          <a:p>
            <a:r>
              <a:rPr lang="en-GB" b="1" i="0" dirty="0" err="1">
                <a:solidFill>
                  <a:srgbClr val="252424"/>
                </a:solidFill>
                <a:effectLst/>
                <a:latin typeface="Segoe UI" panose="020B0502040204020203" pitchFamily="34" charset="0"/>
              </a:rPr>
              <a:t>Stina</a:t>
            </a:r>
            <a:r>
              <a:rPr lang="en-GB" b="1" i="0" dirty="0">
                <a:solidFill>
                  <a:srgbClr val="25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GB" b="1" i="0" dirty="0" err="1">
                <a:solidFill>
                  <a:srgbClr val="252424"/>
                </a:solidFill>
                <a:effectLst/>
                <a:latin typeface="Segoe UI" panose="020B0502040204020203" pitchFamily="34" charset="0"/>
              </a:rPr>
              <a:t>Karnlind</a:t>
            </a:r>
            <a:endParaRPr lang="en-GB" b="1" i="0" dirty="0">
              <a:solidFill>
                <a:srgbClr val="252424"/>
              </a:solidFill>
              <a:effectLst/>
              <a:latin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12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LTEN HEADER">
  <a:themeElements>
    <a:clrScheme name="Alten">
      <a:dk1>
        <a:srgbClr val="063C67"/>
      </a:dk1>
      <a:lt1>
        <a:srgbClr val="FFFFFF"/>
      </a:lt1>
      <a:dk2>
        <a:srgbClr val="858591"/>
      </a:dk2>
      <a:lt2>
        <a:srgbClr val="FFFFFF"/>
      </a:lt2>
      <a:accent1>
        <a:srgbClr val="FFC800"/>
      </a:accent1>
      <a:accent2>
        <a:srgbClr val="C0C0C8"/>
      </a:accent2>
      <a:accent3>
        <a:srgbClr val="063C67"/>
      </a:accent3>
      <a:accent4>
        <a:srgbClr val="1D93C9"/>
      </a:accent4>
      <a:accent5>
        <a:srgbClr val="7ECBEE"/>
      </a:accent5>
      <a:accent6>
        <a:srgbClr val="2F80F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ten Template PowerPoint" id="{BEC22AF2-34A0-431F-AB03-3720F084F918}" vid="{F8BA0985-6DD7-40FC-A8C6-7248B7F612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6FE74642E9BA4CA46EB16ADE41FBA7" ma:contentTypeVersion="3" ma:contentTypeDescription="Crée un document." ma:contentTypeScope="" ma:versionID="f8e980f7dd460b59c6977b02d6da4b3a">
  <xsd:schema xmlns:xsd="http://www.w3.org/2001/XMLSchema" xmlns:xs="http://www.w3.org/2001/XMLSchema" xmlns:p="http://schemas.microsoft.com/office/2006/metadata/properties" xmlns:ns2="eef0d0ed-021d-4276-9200-fa7976679490" targetNamespace="http://schemas.microsoft.com/office/2006/metadata/properties" ma:root="true" ma:fieldsID="b8f40af104f54ebf76cb27d0cb1d2e7c" ns2:_="">
    <xsd:import namespace="eef0d0ed-021d-4276-9200-fa79766794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f0d0ed-021d-4276-9200-fa79766794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E26410-1A25-48D6-9B6A-67135A9D3454}">
  <ds:schemaRefs>
    <ds:schemaRef ds:uri="4d2849bb-6cec-4856-97fb-3c04675a07df"/>
    <ds:schemaRef ds:uri="c3c0bdcf-e112-4ae2-b3ac-7f7961cb71a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EC5F7EE-EBB5-4BAF-A21E-404478AB12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B7F407-EE79-4FE1-91B8-AB1AC86A43A0}">
  <ds:schemaRefs>
    <ds:schemaRef ds:uri="eef0d0ed-021d-4276-9200-fa797667949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1085</TotalTime>
  <Words>193</Words>
  <Application>Microsoft Office PowerPoint</Application>
  <PresentationFormat>Widescreen</PresentationFormat>
  <Paragraphs>66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&amp;quot</vt:lpstr>
      <vt:lpstr>Arial</vt:lpstr>
      <vt:lpstr>Arial Black</vt:lpstr>
      <vt:lpstr>Calibri</vt:lpstr>
      <vt:lpstr>Courier New</vt:lpstr>
      <vt:lpstr>Magneto</vt:lpstr>
      <vt:lpstr>Segoe UI</vt:lpstr>
      <vt:lpstr>ALTEN HEADER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Alten Sverige 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Albo</dc:creator>
  <cp:lastModifiedBy>Louati, Taycir</cp:lastModifiedBy>
  <cp:revision>47</cp:revision>
  <dcterms:created xsi:type="dcterms:W3CDTF">2020-03-09T12:04:49Z</dcterms:created>
  <dcterms:modified xsi:type="dcterms:W3CDTF">2022-05-20T08:19:09Z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ist on Page">
    <vt:lpwstr/>
  </property>
  <property fmtid="{D5CDD505-2E9C-101B-9397-08002B2CF9AE}" pid="3" name="Document Owner">
    <vt:lpwstr/>
  </property>
  <property fmtid="{D5CDD505-2E9C-101B-9397-08002B2CF9AE}" pid="4" name="Xdin Department">
    <vt:lpwstr/>
  </property>
  <property fmtid="{D5CDD505-2E9C-101B-9397-08002B2CF9AE}" pid="5" name="TaxKeyword">
    <vt:lpwstr/>
  </property>
  <property fmtid="{D5CDD505-2E9C-101B-9397-08002B2CF9AE}" pid="6" name="Order">
    <vt:r8>1000</vt:r8>
  </property>
  <property fmtid="{D5CDD505-2E9C-101B-9397-08002B2CF9AE}" pid="7" name="Xdin_x0020_Department">
    <vt:lpwstr/>
  </property>
  <property fmtid="{D5CDD505-2E9C-101B-9397-08002B2CF9AE}" pid="8" name="Information Owner">
    <vt:lpwstr>27</vt:lpwstr>
  </property>
  <property fmtid="{D5CDD505-2E9C-101B-9397-08002B2CF9AE}" pid="9" name="Organisation">
    <vt:lpwstr>513;#Marketing|9efde1d2-7b68-4634-913a-a966cda27d12</vt:lpwstr>
  </property>
  <property fmtid="{D5CDD505-2E9C-101B-9397-08002B2CF9AE}" pid="10" name="Xdin Language">
    <vt:lpwstr>6;#en|07c1bfde-527b-4f9f-abc2-ba4f5f996163</vt:lpwstr>
  </property>
  <property fmtid="{D5CDD505-2E9C-101B-9397-08002B2CF9AE}" pid="11" name="WorkflowChangePath">
    <vt:lpwstr>0e8178eb-0b2f-4634-9ad6-2d138df46111,5;</vt:lpwstr>
  </property>
  <property fmtid="{D5CDD505-2E9C-101B-9397-08002B2CF9AE}" pid="12" name="ContentTypeId">
    <vt:lpwstr>0x010100846FE74642E9BA4CA46EB16ADE41FBA7</vt:lpwstr>
  </property>
  <property fmtid="{D5CDD505-2E9C-101B-9397-08002B2CF9AE}" pid="13" name="p1a6c410fac145b780e8ee252a8fd391">
    <vt:lpwstr>Marketing|9efde1d2-7b68-4634-913a-a966cda27d12</vt:lpwstr>
  </property>
  <property fmtid="{D5CDD505-2E9C-101B-9397-08002B2CF9AE}" pid="14" name="Dokumentägare">
    <vt:lpwstr>240</vt:lpwstr>
  </property>
  <property fmtid="{D5CDD505-2E9C-101B-9397-08002B2CF9AE}" pid="15" name="MSIP_Label_7fea2623-af8f-4fb8-b1cf-b63cc8e496aa_Enabled">
    <vt:lpwstr>true</vt:lpwstr>
  </property>
  <property fmtid="{D5CDD505-2E9C-101B-9397-08002B2CF9AE}" pid="16" name="MSIP_Label_7fea2623-af8f-4fb8-b1cf-b63cc8e496aa_SetDate">
    <vt:lpwstr>2022-05-19T13:53:53Z</vt:lpwstr>
  </property>
  <property fmtid="{D5CDD505-2E9C-101B-9397-08002B2CF9AE}" pid="17" name="MSIP_Label_7fea2623-af8f-4fb8-b1cf-b63cc8e496aa_Method">
    <vt:lpwstr>Standard</vt:lpwstr>
  </property>
  <property fmtid="{D5CDD505-2E9C-101B-9397-08002B2CF9AE}" pid="18" name="MSIP_Label_7fea2623-af8f-4fb8-b1cf-b63cc8e496aa_Name">
    <vt:lpwstr>Internal</vt:lpwstr>
  </property>
  <property fmtid="{D5CDD505-2E9C-101B-9397-08002B2CF9AE}" pid="19" name="MSIP_Label_7fea2623-af8f-4fb8-b1cf-b63cc8e496aa_SiteId">
    <vt:lpwstr>81fa766e-a349-4867-8bf4-ab35e250a08f</vt:lpwstr>
  </property>
  <property fmtid="{D5CDD505-2E9C-101B-9397-08002B2CF9AE}" pid="20" name="MSIP_Label_7fea2623-af8f-4fb8-b1cf-b63cc8e496aa_ActionId">
    <vt:lpwstr>96ce9a12-0e29-4967-8e77-7968de128b80</vt:lpwstr>
  </property>
  <property fmtid="{D5CDD505-2E9C-101B-9397-08002B2CF9AE}" pid="21" name="MSIP_Label_7fea2623-af8f-4fb8-b1cf-b63cc8e496aa_ContentBits">
    <vt:lpwstr>0</vt:lpwstr>
  </property>
</Properties>
</file>